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sldIdLst>
    <p:sldId id="293" r:id="rId5"/>
    <p:sldId id="296" r:id="rId6"/>
    <p:sldId id="299" r:id="rId7"/>
    <p:sldId id="298" r:id="rId8"/>
    <p:sldId id="297" r:id="rId9"/>
    <p:sldId id="302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8" d="100"/>
          <a:sy n="78" d="100"/>
        </p:scale>
        <p:origin x="2382" y="-12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2ED25-F56B-4A60-93C4-186B14F5323B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7A9C-741D-4B46-99E6-B7802756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0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37A9C-741D-4B46-99E6-B78027563E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37A9C-741D-4B46-99E6-B78027563E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6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Getting Started Finding Letterboxes</a:t>
            </a:r>
          </a:p>
          <a:p>
            <a:pPr fontAlgn="base"/>
            <a:r>
              <a:rPr lang="en-US" b="1" dirty="0"/>
              <a:t>1. Trail Name</a:t>
            </a:r>
          </a:p>
          <a:p>
            <a:pPr fontAlgn="base"/>
            <a:r>
              <a:rPr lang="en-US" dirty="0"/>
              <a:t>A trail name is your letterboxing identity. Some </a:t>
            </a:r>
            <a:r>
              <a:rPr lang="en-US" dirty="0" err="1"/>
              <a:t>letterboxers</a:t>
            </a:r>
            <a:r>
              <a:rPr lang="en-US" dirty="0"/>
              <a:t> chose to use their real name, but most chose a trail name that is means something special to them. Examples of trail names are Mark &amp; Sue, The Drew Clan, Team Green Dragon, The Wild Cats, Silent Doug, Clueless, and Choi.</a:t>
            </a:r>
          </a:p>
          <a:p>
            <a:endParaRPr lang="en-US" dirty="0"/>
          </a:p>
          <a:p>
            <a:r>
              <a:rPr lang="en-US" dirty="0"/>
              <a:t>Be Stealth -  Try to approach the letterbox when other people won’t see you finding the letterbox.  Otherwise, people that don’t appreciate the hobby may find it and throw it away.</a:t>
            </a:r>
          </a:p>
          <a:p>
            <a:endParaRPr lang="en-US" dirty="0"/>
          </a:p>
          <a:p>
            <a:r>
              <a:rPr lang="en-US" dirty="0"/>
              <a:t>Put the Letterbox back as close to where you found it as possible for the next quest.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37A9C-741D-4B46-99E6-B78027563E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37A9C-741D-4B46-99E6-B78027563E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3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You can Search for a letterbox by  city, State or advanced searches like drive-by,  handicap accessible,  Dog friendly,  distance.</a:t>
            </a:r>
          </a:p>
          <a:p>
            <a:endParaRPr lang="en-US" dirty="0"/>
          </a:p>
          <a:p>
            <a:r>
              <a:rPr lang="en-US" dirty="0"/>
              <a:t>I like to print out the instructions before I go.</a:t>
            </a:r>
          </a:p>
          <a:p>
            <a:endParaRPr lang="en-US" dirty="0"/>
          </a:p>
          <a:p>
            <a:r>
              <a:rPr lang="en-US" dirty="0"/>
              <a:t>Each letterbox has the date it was posted and sometimes date last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37A9C-741D-4B46-99E6-B78027563E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6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tterboxing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s://www.atlasquest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/>
              <a:t>Letterboxing</a:t>
            </a:r>
            <a:br>
              <a:rPr lang="en-US"/>
            </a:br>
            <a:r>
              <a:rPr lang="en-US"/>
              <a:t>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GSACPC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68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BC5D-13FF-416A-83F8-325D22FE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sz="3700" dirty="0"/>
              <a:t>What is Letterboxing	</a:t>
            </a:r>
            <a:br>
              <a:rPr lang="en-US" sz="3700" dirty="0"/>
            </a:br>
            <a:br>
              <a:rPr lang="en-US" sz="3700" dirty="0"/>
            </a:br>
            <a:endParaRPr lang="en-US" sz="37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6" name="Picture 2" descr="The LETTERBOXING Game">
            <a:extLst>
              <a:ext uri="{FF2B5EF4-FFF2-40B4-BE49-F238E27FC236}">
                <a16:creationId xmlns:a16="http://schemas.microsoft.com/office/drawing/2014/main" id="{70BFBAD6-86D0-49D4-9989-9C620AA2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199" y="1550587"/>
            <a:ext cx="4414438" cy="35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055645CC-0862-4FA3-ACC0-13A6AB80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770434"/>
            <a:ext cx="4957554" cy="426460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Letterboxing combines artistic ability with "treasure-hunts" in parks, forests, and cities around the world. Participants seek out hidden letterboxes by cracking codes and following clues. The prize: an image from a miniature piece of art known as a rubber stamp—usually a unique, hand-carved creation.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Letterboxers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stamp their discoveries in a personal journal, then use their own rubber stamp, called a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signature stamp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to stamp into the letterbox’s logbook.</a:t>
            </a:r>
          </a:p>
        </p:txBody>
      </p:sp>
    </p:spTree>
    <p:extLst>
      <p:ext uri="{BB962C8B-B14F-4D97-AF65-F5344CB8AC3E}">
        <p14:creationId xmlns:p14="http://schemas.microsoft.com/office/powerpoint/2010/main" val="207425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DA51-EB17-47E2-8BEB-ABDE84BB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Start Collecting Letterbox Stamps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15826-9EFF-4100-9082-3DCB227202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Collect Your Supplies:  </a:t>
            </a:r>
          </a:p>
          <a:p>
            <a:r>
              <a:rPr lang="en-US" dirty="0"/>
              <a:t>Signature stamp – representing you </a:t>
            </a:r>
          </a:p>
          <a:p>
            <a:r>
              <a:rPr lang="en-US" dirty="0"/>
              <a:t>Ink pads (different colors is fun) you might need a baby wipe to clean your stamp if you use different color pads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Log Book or index cards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Compass - if you choose to look for letterboxes with compass clues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Camera (on your phone) – optional but fun to record your adventures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11C26EB-65C7-4291-9054-B62DEF657AB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04" y="2278743"/>
            <a:ext cx="4435295" cy="31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7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1A0A-E8A6-41F6-849A-CCED4D8C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Supplies Needed to Place a Letterbox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7FFBE-24FC-4163-B11A-F0AA37351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03120"/>
            <a:ext cx="5029200" cy="374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Stamp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make or purchase a rubber stamp that is meaningful to you or connects to the location of the letterbox.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 Book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small  notebook, preferably with no lines that fits in the weatherproof box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Waterproof Container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Place a label on it with the name of the Letterbox and a note, “please do not throw it away if found”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9ED60A-FDAD-4583-8F38-AE3BA47AF2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1" y="2103120"/>
            <a:ext cx="5127950" cy="25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7209D5-6E01-4D7A-9D13-33330F4C9654}"/>
              </a:ext>
            </a:extLst>
          </p:cNvPr>
          <p:cNvSpPr txBox="1"/>
          <p:nvPr/>
        </p:nvSpPr>
        <p:spPr>
          <a:xfrm>
            <a:off x="602291" y="4943061"/>
            <a:ext cx="512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location convenient to you. A favorite park or hiking trail. Write down clear instructions of where to park, location to start and as many directional clues as you can to direct the seeker.</a:t>
            </a:r>
          </a:p>
        </p:txBody>
      </p:sp>
    </p:spTree>
    <p:extLst>
      <p:ext uri="{BB962C8B-B14F-4D97-AF65-F5344CB8AC3E}">
        <p14:creationId xmlns:p14="http://schemas.microsoft.com/office/powerpoint/2010/main" val="70010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83945-E13E-4E6E-A15C-A804E248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How to Find Letterboxes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2DC0CE-2CD7-43D4-8C7F-4370B2E9E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667" y="2147117"/>
            <a:ext cx="6281928" cy="40682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https://www.letterboxing.org/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https://www.atlasquest.com/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post a letterbox you will need to create a login at each of these sites.</a:t>
            </a:r>
          </a:p>
        </p:txBody>
      </p:sp>
      <p:pic>
        <p:nvPicPr>
          <p:cNvPr id="3076" name="Picture 4" descr="bare-rooted juniper">
            <a:extLst>
              <a:ext uri="{FF2B5EF4-FFF2-40B4-BE49-F238E27FC236}">
                <a16:creationId xmlns:a16="http://schemas.microsoft.com/office/drawing/2014/main" id="{117D3E4D-4AE9-44EB-AB47-B33C9406B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3331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3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CF01-BA12-48C6-9496-45EE5351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Ideas to Make Your Letterbox Unique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D3255-7828-4115-B484-217AA066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213923" cy="38496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Carve your Own Stamp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 fun clues to find your box, such as:</a:t>
            </a:r>
          </a:p>
          <a:p>
            <a:pPr marL="27432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Fill in the blank clues. </a:t>
            </a:r>
          </a:p>
          <a:p>
            <a:pPr marL="274320" lvl="1" indent="0"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Look ____the slide at the park (Question – What is the opposite of over?)</a:t>
            </a:r>
          </a:p>
          <a:p>
            <a:pPr marL="27432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Number code clues. </a:t>
            </a:r>
          </a:p>
          <a:p>
            <a:pPr marL="274320" lvl="1" indent="0"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Each number in the hint becomes a letter!</a:t>
            </a:r>
          </a:p>
        </p:txBody>
      </p:sp>
      <p:pic>
        <p:nvPicPr>
          <p:cNvPr id="6154" name="Picture 10" descr="6 Secret Code Activities and Ideas for Kids | Melissa &amp; Doug Blog">
            <a:extLst>
              <a:ext uri="{FF2B5EF4-FFF2-40B4-BE49-F238E27FC236}">
                <a16:creationId xmlns:a16="http://schemas.microsoft.com/office/drawing/2014/main" id="{61AE4FFB-1DE8-43C1-ACDA-1189840F4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36" y="1892644"/>
            <a:ext cx="5144651" cy="43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7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607B-220E-4C04-AB6E-40684DF8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Remember, this is for Girl Scouts!</a:t>
            </a:r>
            <a:br>
              <a:rPr lang="en-US" dirty="0"/>
            </a:br>
            <a:r>
              <a:rPr lang="en-US" dirty="0"/>
              <a:t>Choose locations and clues for all age groups.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6388CC-48A0-4447-8EE7-4D46669A171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40" y="2605881"/>
            <a:ext cx="2468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Letter Boxing Patch">
            <a:extLst>
              <a:ext uri="{FF2B5EF4-FFF2-40B4-BE49-F238E27FC236}">
                <a16:creationId xmlns:a16="http://schemas.microsoft.com/office/drawing/2014/main" id="{8DFE5D7F-B5EA-4C38-8722-DE116CDFC0A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5881"/>
            <a:ext cx="3207657" cy="24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298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6f18332-1d7d-4c08-8f76-5272c0942f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689E106F9A049BB3ECAFE79BED6C1" ma:contentTypeVersion="13" ma:contentTypeDescription="Create a new document." ma:contentTypeScope="" ma:versionID="9f8067247daf920efd90bcfb27aff9e2">
  <xsd:schema xmlns:xsd="http://www.w3.org/2001/XMLSchema" xmlns:xs="http://www.w3.org/2001/XMLSchema" xmlns:p="http://schemas.microsoft.com/office/2006/metadata/properties" xmlns:ns3="41066f63-b38c-4d53-a826-1ef37c2678fa" xmlns:ns4="c6f18332-1d7d-4c08-8f76-5272c0942f31" targetNamespace="http://schemas.microsoft.com/office/2006/metadata/properties" ma:root="true" ma:fieldsID="86c83d3b5d65740e4e9bebeb883a22cf" ns3:_="" ns4:_="">
    <xsd:import namespace="41066f63-b38c-4d53-a826-1ef37c2678fa"/>
    <xsd:import namespace="c6f18332-1d7d-4c08-8f76-5272c0942f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66f63-b38c-4d53-a826-1ef37c2678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18332-1d7d-4c08-8f76-5272c0942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purl.org/dc/terms/"/>
    <ds:schemaRef ds:uri="http://schemas.openxmlformats.org/package/2006/metadata/core-properties"/>
    <ds:schemaRef ds:uri="c6f18332-1d7d-4c08-8f76-5272c0942f31"/>
    <ds:schemaRef ds:uri="http://schemas.microsoft.com/office/2006/documentManagement/types"/>
    <ds:schemaRef ds:uri="41066f63-b38c-4d53-a826-1ef37c2678f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22EA79-E9A9-491E-A080-59612D746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66f63-b38c-4d53-a826-1ef37c2678fa"/>
    <ds:schemaRef ds:uri="c6f18332-1d7d-4c08-8f76-5272c0942f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Widescreen</PresentationFormat>
  <Paragraphs>56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Next LT Pro</vt:lpstr>
      <vt:lpstr>Avenir Next LT Pro Light</vt:lpstr>
      <vt:lpstr>Calibri</vt:lpstr>
      <vt:lpstr>Courier New</vt:lpstr>
      <vt:lpstr>Garamond</vt:lpstr>
      <vt:lpstr>SavonVTI</vt:lpstr>
      <vt:lpstr>Letterboxing 101</vt:lpstr>
      <vt:lpstr>What is Letterboxing   </vt:lpstr>
      <vt:lpstr>To Start Collecting Letterbox Stamps</vt:lpstr>
      <vt:lpstr>Supplies Needed to Place a Letterbox</vt:lpstr>
      <vt:lpstr>How to Find Letterboxes</vt:lpstr>
      <vt:lpstr>Ideas to Make Your Letterbox Unique</vt:lpstr>
      <vt:lpstr>Remember, this is for Girl Scouts! Choose locations and clues for all age groups.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2020-08-17T21:49:00Z</dcterms:created>
  <dcterms:modified xsi:type="dcterms:W3CDTF">2020-10-06T16:54:06Z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0x01010026A689E106F9A049BB3ECAFE79BED6C1</vt:lpwstr>
  </property>
</Properties>
</file>