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3.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4.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188" r:id="rId1"/>
    <p:sldMasterId id="2147484223" r:id="rId2"/>
    <p:sldMasterId id="2147484258" r:id="rId3"/>
    <p:sldMasterId id="2147484305" r:id="rId4"/>
    <p:sldMasterId id="2147484340" r:id="rId5"/>
  </p:sldMasterIdLst>
  <p:notesMasterIdLst>
    <p:notesMasterId r:id="rId59"/>
  </p:notesMasterIdLst>
  <p:handoutMasterIdLst>
    <p:handoutMasterId r:id="rId60"/>
  </p:handoutMasterIdLst>
  <p:sldIdLst>
    <p:sldId id="1772" r:id="rId6"/>
    <p:sldId id="542" r:id="rId7"/>
    <p:sldId id="543" r:id="rId8"/>
    <p:sldId id="1783" r:id="rId9"/>
    <p:sldId id="544" r:id="rId10"/>
    <p:sldId id="1741" r:id="rId11"/>
    <p:sldId id="1801" r:id="rId12"/>
    <p:sldId id="1790" r:id="rId13"/>
    <p:sldId id="1851" r:id="rId14"/>
    <p:sldId id="1802" r:id="rId15"/>
    <p:sldId id="1828" r:id="rId16"/>
    <p:sldId id="1844" r:id="rId17"/>
    <p:sldId id="1849" r:id="rId18"/>
    <p:sldId id="1803" r:id="rId19"/>
    <p:sldId id="1847" r:id="rId20"/>
    <p:sldId id="1839" r:id="rId21"/>
    <p:sldId id="1850" r:id="rId22"/>
    <p:sldId id="1807" r:id="rId23"/>
    <p:sldId id="1852" r:id="rId24"/>
    <p:sldId id="1808" r:id="rId25"/>
    <p:sldId id="1846" r:id="rId26"/>
    <p:sldId id="1810" r:id="rId27"/>
    <p:sldId id="1829" r:id="rId28"/>
    <p:sldId id="1827" r:id="rId29"/>
    <p:sldId id="1840" r:id="rId30"/>
    <p:sldId id="1853" r:id="rId31"/>
    <p:sldId id="1812" r:id="rId32"/>
    <p:sldId id="1755" r:id="rId33"/>
    <p:sldId id="1758" r:id="rId34"/>
    <p:sldId id="1814" r:id="rId35"/>
    <p:sldId id="1815" r:id="rId36"/>
    <p:sldId id="1833" r:id="rId37"/>
    <p:sldId id="1845" r:id="rId38"/>
    <p:sldId id="1837" r:id="rId39"/>
    <p:sldId id="1835" r:id="rId40"/>
    <p:sldId id="1817" r:id="rId41"/>
    <p:sldId id="1818" r:id="rId42"/>
    <p:sldId id="1819" r:id="rId43"/>
    <p:sldId id="1857" r:id="rId44"/>
    <p:sldId id="1795" r:id="rId45"/>
    <p:sldId id="1854" r:id="rId46"/>
    <p:sldId id="1762" r:id="rId47"/>
    <p:sldId id="1763" r:id="rId48"/>
    <p:sldId id="1787" r:id="rId49"/>
    <p:sldId id="1821" r:id="rId50"/>
    <p:sldId id="1788" r:id="rId51"/>
    <p:sldId id="1774" r:id="rId52"/>
    <p:sldId id="1780" r:id="rId53"/>
    <p:sldId id="1855" r:id="rId54"/>
    <p:sldId id="1856" r:id="rId55"/>
    <p:sldId id="1822" r:id="rId56"/>
    <p:sldId id="1775" r:id="rId57"/>
    <p:sldId id="1824" r:id="rId58"/>
  </p:sldIdLst>
  <p:sldSz cx="9144000" cy="5143500" type="screen16x9"/>
  <p:notesSz cx="6858000" cy="9144000"/>
  <p:embeddedFontLst>
    <p:embeddedFont>
      <p:font typeface="Corbel" panose="020B0503020204020204" pitchFamily="34" charset="0"/>
      <p:regular r:id="rId61"/>
      <p:bold r:id="rId62"/>
      <p:italic r:id="rId63"/>
      <p:boldItalic r:id="rId64"/>
    </p:embeddedFont>
    <p:embeddedFont>
      <p:font typeface="Girl Scout Display Light" panose="020B0604020202020204" charset="0"/>
      <p:regular r:id="rId65"/>
      <p:italic r:id="rId66"/>
    </p:embeddedFont>
    <p:embeddedFont>
      <p:font typeface="Girl Scout Text Book" panose="02020003000000000000" charset="0"/>
      <p:regular r:id="rId67"/>
      <p:bold r:id="rId68"/>
      <p:italic r:id="rId69"/>
      <p:boldItalic r:id="rId70"/>
    </p:embeddedFont>
  </p:embeddedFontLst>
  <p:defaultText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98DABD-22E1-13B2-B860-974E4C203627}" name="Alicia Truesdail" initials="AT" userId="S::atruesdail@m2mediagroup.com::f2473cfc-e44a-40dc-aa4f-66cb52adf5ab" providerId="AD"/>
  <p188:author id="{99F9C0CB-181A-9EFB-28B6-13247738D496}" name="Karen Phillips" initials="KP" userId="S::kphillips@m2mediagroup.com::0f9f0e05-4db5-47fd-9b6b-e12f46c65a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05AA9F-4E77-45BD-86C1-2CEFDFCB67D1}" v="13" dt="2026-07-20T18:49:18.3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83" autoAdjust="0"/>
  </p:normalViewPr>
  <p:slideViewPr>
    <p:cSldViewPr snapToGrid="0">
      <p:cViewPr varScale="1">
        <p:scale>
          <a:sx n="123" d="100"/>
          <a:sy n="123" d="100"/>
        </p:scale>
        <p:origin x="12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3.fntdata"/><Relationship Id="rId68" Type="http://schemas.openxmlformats.org/officeDocument/2006/relationships/font" Target="fonts/font8.fntdata"/><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font" Target="fonts/font6.fntdata"/><Relationship Id="rId74"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font" Target="fonts/font1.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font" Target="fonts/font4.fntdata"/><Relationship Id="rId69" Type="http://schemas.openxmlformats.org/officeDocument/2006/relationships/font" Target="fonts/font9.fntdata"/><Relationship Id="rId77" Type="http://schemas.microsoft.com/office/2018/10/relationships/authors" Target="author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67" Type="http://schemas.openxmlformats.org/officeDocument/2006/relationships/font" Target="fonts/font7.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2.fntdata"/><Relationship Id="rId70" Type="http://schemas.openxmlformats.org/officeDocument/2006/relationships/font" Target="fonts/font10.fntdata"/><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handoutMaster" Target="handoutMasters/handoutMaster1.xml"/><Relationship Id="rId65" Type="http://schemas.openxmlformats.org/officeDocument/2006/relationships/font" Target="fonts/font5.fntdata"/><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ki Koeb" userId="ab7a559e-9890-4dcf-82df-c0d87df551b0" providerId="ADAL" clId="{6565D4CD-1D17-4EA0-9D06-BB1092923549}"/>
    <pc:docChg chg="undo redo custSel addSld delSld modSld">
      <pc:chgData name="Nikki Koeb" userId="ab7a559e-9890-4dcf-82df-c0d87df551b0" providerId="ADAL" clId="{6565D4CD-1D17-4EA0-9D06-BB1092923549}" dt="2026-07-20T18:59:31.110" v="179" actId="22"/>
      <pc:docMkLst>
        <pc:docMk/>
      </pc:docMkLst>
      <pc:sldChg chg="addSp modSp mod modNotesTx">
        <pc:chgData name="Nikki Koeb" userId="ab7a559e-9890-4dcf-82df-c0d87df551b0" providerId="ADAL" clId="{6565D4CD-1D17-4EA0-9D06-BB1092923549}" dt="2026-07-20T18:33:27.697" v="33" actId="6549"/>
        <pc:sldMkLst>
          <pc:docMk/>
          <pc:sldMk cId="2689313073" sldId="1741"/>
        </pc:sldMkLst>
        <pc:spChg chg="add mod">
          <ac:chgData name="Nikki Koeb" userId="ab7a559e-9890-4dcf-82df-c0d87df551b0" providerId="ADAL" clId="{6565D4CD-1D17-4EA0-9D06-BB1092923549}" dt="2026-07-20T18:33:20.792" v="32" actId="14100"/>
          <ac:spMkLst>
            <pc:docMk/>
            <pc:sldMk cId="2689313073" sldId="1741"/>
            <ac:spMk id="5" creationId="{1C82A552-86C4-3965-CB63-9FB8789B3BFA}"/>
          </ac:spMkLst>
        </pc:spChg>
        <pc:spChg chg="mod">
          <ac:chgData name="Nikki Koeb" userId="ab7a559e-9890-4dcf-82df-c0d87df551b0" providerId="ADAL" clId="{6565D4CD-1D17-4EA0-9D06-BB1092923549}" dt="2026-07-20T18:31:32.657" v="14" actId="14100"/>
          <ac:spMkLst>
            <pc:docMk/>
            <pc:sldMk cId="2689313073" sldId="1741"/>
            <ac:spMk id="6" creationId="{FB5CB35E-88FA-6D4A-B72B-BD65CD293640}"/>
          </ac:spMkLst>
        </pc:spChg>
      </pc:sldChg>
      <pc:sldChg chg="modSp mod">
        <pc:chgData name="Nikki Koeb" userId="ab7a559e-9890-4dcf-82df-c0d87df551b0" providerId="ADAL" clId="{6565D4CD-1D17-4EA0-9D06-BB1092923549}" dt="2026-07-20T18:57:09.708" v="177" actId="6549"/>
        <pc:sldMkLst>
          <pc:docMk/>
          <pc:sldMk cId="2206630947" sldId="1755"/>
        </pc:sldMkLst>
        <pc:spChg chg="mod">
          <ac:chgData name="Nikki Koeb" userId="ab7a559e-9890-4dcf-82df-c0d87df551b0" providerId="ADAL" clId="{6565D4CD-1D17-4EA0-9D06-BB1092923549}" dt="2026-07-20T18:57:09.708" v="177" actId="6549"/>
          <ac:spMkLst>
            <pc:docMk/>
            <pc:sldMk cId="2206630947" sldId="1755"/>
            <ac:spMk id="7" creationId="{A211BDBE-2BF8-4CC5-7EE3-B7CEC73B9419}"/>
          </ac:spMkLst>
        </pc:spChg>
      </pc:sldChg>
      <pc:sldChg chg="addSp delSp modSp mod modNotesTx">
        <pc:chgData name="Nikki Koeb" userId="ab7a559e-9890-4dcf-82df-c0d87df551b0" providerId="ADAL" clId="{6565D4CD-1D17-4EA0-9D06-BB1092923549}" dt="2026-07-20T18:30:22.629" v="4" actId="6549"/>
        <pc:sldMkLst>
          <pc:docMk/>
          <pc:sldMk cId="1031380180" sldId="1772"/>
        </pc:sldMkLst>
        <pc:spChg chg="mod">
          <ac:chgData name="Nikki Koeb" userId="ab7a559e-9890-4dcf-82df-c0d87df551b0" providerId="ADAL" clId="{6565D4CD-1D17-4EA0-9D06-BB1092923549}" dt="2026-07-20T18:30:12.805" v="2"/>
          <ac:spMkLst>
            <pc:docMk/>
            <pc:sldMk cId="1031380180" sldId="1772"/>
            <ac:spMk id="4" creationId="{A8FF902B-8787-DE4F-83D3-8E1B46BB912F}"/>
          </ac:spMkLst>
        </pc:spChg>
        <pc:spChg chg="del">
          <ac:chgData name="Nikki Koeb" userId="ab7a559e-9890-4dcf-82df-c0d87df551b0" providerId="ADAL" clId="{6565D4CD-1D17-4EA0-9D06-BB1092923549}" dt="2026-07-20T18:30:03.674" v="0" actId="478"/>
          <ac:spMkLst>
            <pc:docMk/>
            <pc:sldMk cId="1031380180" sldId="1772"/>
            <ac:spMk id="6" creationId="{A9ECDDB9-6AF4-9E38-E82C-96D08D76197D}"/>
          </ac:spMkLst>
        </pc:spChg>
        <pc:picChg chg="add">
          <ac:chgData name="Nikki Koeb" userId="ab7a559e-9890-4dcf-82df-c0d87df551b0" providerId="ADAL" clId="{6565D4CD-1D17-4EA0-9D06-BB1092923549}" dt="2026-07-20T18:30:03.984" v="1" actId="22"/>
          <ac:picMkLst>
            <pc:docMk/>
            <pc:sldMk cId="1031380180" sldId="1772"/>
            <ac:picMk id="7" creationId="{CDD7EE97-6EE3-9B35-EACF-E4E7C89AF920}"/>
          </ac:picMkLst>
        </pc:picChg>
      </pc:sldChg>
      <pc:sldChg chg="modSp mod modNotesTx">
        <pc:chgData name="Nikki Koeb" userId="ab7a559e-9890-4dcf-82df-c0d87df551b0" providerId="ADAL" clId="{6565D4CD-1D17-4EA0-9D06-BB1092923549}" dt="2026-07-20T18:47:16.241" v="166" actId="6549"/>
        <pc:sldMkLst>
          <pc:docMk/>
          <pc:sldMk cId="4267703060" sldId="1788"/>
        </pc:sldMkLst>
        <pc:spChg chg="mod">
          <ac:chgData name="Nikki Koeb" userId="ab7a559e-9890-4dcf-82df-c0d87df551b0" providerId="ADAL" clId="{6565D4CD-1D17-4EA0-9D06-BB1092923549}" dt="2026-07-20T18:47:08.029" v="164" actId="27636"/>
          <ac:spMkLst>
            <pc:docMk/>
            <pc:sldMk cId="4267703060" sldId="1788"/>
            <ac:spMk id="15" creationId="{027DCAF8-8DDC-CA51-FE7D-C2D3CFB26DD3}"/>
          </ac:spMkLst>
        </pc:spChg>
      </pc:sldChg>
      <pc:sldChg chg="addSp delSp modSp mod modNotesTx">
        <pc:chgData name="Nikki Koeb" userId="ab7a559e-9890-4dcf-82df-c0d87df551b0" providerId="ADAL" clId="{6565D4CD-1D17-4EA0-9D06-BB1092923549}" dt="2026-07-20T18:35:20.735" v="50" actId="6549"/>
        <pc:sldMkLst>
          <pc:docMk/>
          <pc:sldMk cId="3261626645" sldId="1803"/>
        </pc:sldMkLst>
        <pc:spChg chg="del">
          <ac:chgData name="Nikki Koeb" userId="ab7a559e-9890-4dcf-82df-c0d87df551b0" providerId="ADAL" clId="{6565D4CD-1D17-4EA0-9D06-BB1092923549}" dt="2026-07-20T18:34:35.073" v="34" actId="478"/>
          <ac:spMkLst>
            <pc:docMk/>
            <pc:sldMk cId="3261626645" sldId="1803"/>
            <ac:spMk id="4" creationId="{2F885285-1D3B-976E-FB97-B758D271819F}"/>
          </ac:spMkLst>
        </pc:spChg>
        <pc:spChg chg="mod">
          <ac:chgData name="Nikki Koeb" userId="ab7a559e-9890-4dcf-82df-c0d87df551b0" providerId="ADAL" clId="{6565D4CD-1D17-4EA0-9D06-BB1092923549}" dt="2026-07-20T18:35:13.005" v="48" actId="1037"/>
          <ac:spMkLst>
            <pc:docMk/>
            <pc:sldMk cId="3261626645" sldId="1803"/>
            <ac:spMk id="6" creationId="{FB5CB35E-88FA-6D4A-B72B-BD65CD293640}"/>
          </ac:spMkLst>
        </pc:spChg>
        <pc:spChg chg="add mod">
          <ac:chgData name="Nikki Koeb" userId="ab7a559e-9890-4dcf-82df-c0d87df551b0" providerId="ADAL" clId="{6565D4CD-1D17-4EA0-9D06-BB1092923549}" dt="2026-07-20T18:34:37.059" v="36" actId="478"/>
          <ac:spMkLst>
            <pc:docMk/>
            <pc:sldMk cId="3261626645" sldId="1803"/>
            <ac:spMk id="7" creationId="{1C57E881-9E10-092D-71BB-6537A6B830EC}"/>
          </ac:spMkLst>
        </pc:spChg>
        <pc:picChg chg="del">
          <ac:chgData name="Nikki Koeb" userId="ab7a559e-9890-4dcf-82df-c0d87df551b0" providerId="ADAL" clId="{6565D4CD-1D17-4EA0-9D06-BB1092923549}" dt="2026-07-20T18:34:37.059" v="36" actId="478"/>
          <ac:picMkLst>
            <pc:docMk/>
            <pc:sldMk cId="3261626645" sldId="1803"/>
            <ac:picMk id="2" creationId="{345C7DAA-2697-C9D7-1BCE-FFA304E16535}"/>
          </ac:picMkLst>
        </pc:picChg>
        <pc:picChg chg="del">
          <ac:chgData name="Nikki Koeb" userId="ab7a559e-9890-4dcf-82df-c0d87df551b0" providerId="ADAL" clId="{6565D4CD-1D17-4EA0-9D06-BB1092923549}" dt="2026-07-20T18:34:35.773" v="35" actId="478"/>
          <ac:picMkLst>
            <pc:docMk/>
            <pc:sldMk cId="3261626645" sldId="1803"/>
            <ac:picMk id="3" creationId="{32EF7276-66C8-15EF-5BB3-0DF58BFD29F6}"/>
          </ac:picMkLst>
        </pc:picChg>
        <pc:picChg chg="add">
          <ac:chgData name="Nikki Koeb" userId="ab7a559e-9890-4dcf-82df-c0d87df551b0" providerId="ADAL" clId="{6565D4CD-1D17-4EA0-9D06-BB1092923549}" dt="2026-07-20T18:34:44.072" v="37" actId="22"/>
          <ac:picMkLst>
            <pc:docMk/>
            <pc:sldMk cId="3261626645" sldId="1803"/>
            <ac:picMk id="9" creationId="{F62356FE-92A4-C96E-1BC4-ADE1BE9E5052}"/>
          </ac:picMkLst>
        </pc:picChg>
      </pc:sldChg>
      <pc:sldChg chg="del">
        <pc:chgData name="Nikki Koeb" userId="ab7a559e-9890-4dcf-82df-c0d87df551b0" providerId="ADAL" clId="{6565D4CD-1D17-4EA0-9D06-BB1092923549}" dt="2026-07-20T18:35:38.980" v="52" actId="47"/>
        <pc:sldMkLst>
          <pc:docMk/>
          <pc:sldMk cId="1534285488" sldId="1806"/>
        </pc:sldMkLst>
      </pc:sldChg>
      <pc:sldChg chg="modSp mod modNotesTx">
        <pc:chgData name="Nikki Koeb" userId="ab7a559e-9890-4dcf-82df-c0d87df551b0" providerId="ADAL" clId="{6565D4CD-1D17-4EA0-9D06-BB1092923549}" dt="2026-07-20T18:38:59.238" v="96" actId="6549"/>
        <pc:sldMkLst>
          <pc:docMk/>
          <pc:sldMk cId="1539297940" sldId="1807"/>
        </pc:sldMkLst>
        <pc:spChg chg="mod">
          <ac:chgData name="Nikki Koeb" userId="ab7a559e-9890-4dcf-82df-c0d87df551b0" providerId="ADAL" clId="{6565D4CD-1D17-4EA0-9D06-BB1092923549}" dt="2026-07-20T18:38:59.238" v="96" actId="6549"/>
          <ac:spMkLst>
            <pc:docMk/>
            <pc:sldMk cId="1539297940" sldId="1807"/>
            <ac:spMk id="6" creationId="{FB5CB35E-88FA-6D4A-B72B-BD65CD293640}"/>
          </ac:spMkLst>
        </pc:spChg>
      </pc:sldChg>
      <pc:sldChg chg="modSp mod">
        <pc:chgData name="Nikki Koeb" userId="ab7a559e-9890-4dcf-82df-c0d87df551b0" providerId="ADAL" clId="{6565D4CD-1D17-4EA0-9D06-BB1092923549}" dt="2026-07-20T18:38:53.043" v="92" actId="1035"/>
        <pc:sldMkLst>
          <pc:docMk/>
          <pc:sldMk cId="884663263" sldId="1808"/>
        </pc:sldMkLst>
        <pc:spChg chg="mod">
          <ac:chgData name="Nikki Koeb" userId="ab7a559e-9890-4dcf-82df-c0d87df551b0" providerId="ADAL" clId="{6565D4CD-1D17-4EA0-9D06-BB1092923549}" dt="2026-07-20T18:38:53.043" v="92" actId="1035"/>
          <ac:spMkLst>
            <pc:docMk/>
            <pc:sldMk cId="884663263" sldId="1808"/>
            <ac:spMk id="5" creationId="{262989FA-77B5-1644-B0C0-7B258AA29952}"/>
          </ac:spMkLst>
        </pc:spChg>
      </pc:sldChg>
      <pc:sldChg chg="addSp delSp mod">
        <pc:chgData name="Nikki Koeb" userId="ab7a559e-9890-4dcf-82df-c0d87df551b0" providerId="ADAL" clId="{6565D4CD-1D17-4EA0-9D06-BB1092923549}" dt="2026-07-20T18:39:57.041" v="101" actId="22"/>
        <pc:sldMkLst>
          <pc:docMk/>
          <pc:sldMk cId="3137174626" sldId="1810"/>
        </pc:sldMkLst>
        <pc:grpChg chg="del">
          <ac:chgData name="Nikki Koeb" userId="ab7a559e-9890-4dcf-82df-c0d87df551b0" providerId="ADAL" clId="{6565D4CD-1D17-4EA0-9D06-BB1092923549}" dt="2026-07-20T18:39:49.627" v="99" actId="478"/>
          <ac:grpSpMkLst>
            <pc:docMk/>
            <pc:sldMk cId="3137174626" sldId="1810"/>
            <ac:grpSpMk id="5" creationId="{ADC7D05A-5710-FE14-94AF-EFB7538A9BD8}"/>
          </ac:grpSpMkLst>
        </pc:grpChg>
        <pc:grpChg chg="del">
          <ac:chgData name="Nikki Koeb" userId="ab7a559e-9890-4dcf-82df-c0d87df551b0" providerId="ADAL" clId="{6565D4CD-1D17-4EA0-9D06-BB1092923549}" dt="2026-07-20T18:39:50.234" v="100" actId="478"/>
          <ac:grpSpMkLst>
            <pc:docMk/>
            <pc:sldMk cId="3137174626" sldId="1810"/>
            <ac:grpSpMk id="7" creationId="{2BDDF9A7-BB9F-5D1E-A74B-5FECA0A793F0}"/>
          </ac:grpSpMkLst>
        </pc:grpChg>
        <pc:picChg chg="add">
          <ac:chgData name="Nikki Koeb" userId="ab7a559e-9890-4dcf-82df-c0d87df551b0" providerId="ADAL" clId="{6565D4CD-1D17-4EA0-9D06-BB1092923549}" dt="2026-07-20T18:39:57.041" v="101" actId="22"/>
          <ac:picMkLst>
            <pc:docMk/>
            <pc:sldMk cId="3137174626" sldId="1810"/>
            <ac:picMk id="8" creationId="{C28E5A07-92EA-D785-A3A5-75141B03E4A7}"/>
          </ac:picMkLst>
        </pc:picChg>
        <pc:picChg chg="add">
          <ac:chgData name="Nikki Koeb" userId="ab7a559e-9890-4dcf-82df-c0d87df551b0" providerId="ADAL" clId="{6565D4CD-1D17-4EA0-9D06-BB1092923549}" dt="2026-07-20T18:39:57.041" v="101" actId="22"/>
          <ac:picMkLst>
            <pc:docMk/>
            <pc:sldMk cId="3137174626" sldId="1810"/>
            <ac:picMk id="11" creationId="{F621A0E5-96A7-0CD5-8123-2519B1CC468F}"/>
          </ac:picMkLst>
        </pc:picChg>
      </pc:sldChg>
      <pc:sldChg chg="addSp delSp mod modNotesTx">
        <pc:chgData name="Nikki Koeb" userId="ab7a559e-9890-4dcf-82df-c0d87df551b0" providerId="ADAL" clId="{6565D4CD-1D17-4EA0-9D06-BB1092923549}" dt="2026-07-20T18:41:05.932" v="104" actId="6549"/>
        <pc:sldMkLst>
          <pc:docMk/>
          <pc:sldMk cId="4164407383" sldId="1812"/>
        </pc:sldMkLst>
        <pc:picChg chg="add">
          <ac:chgData name="Nikki Koeb" userId="ab7a559e-9890-4dcf-82df-c0d87df551b0" providerId="ADAL" clId="{6565D4CD-1D17-4EA0-9D06-BB1092923549}" dt="2026-07-20T18:40:42.468" v="103" actId="22"/>
          <ac:picMkLst>
            <pc:docMk/>
            <pc:sldMk cId="4164407383" sldId="1812"/>
            <ac:picMk id="3" creationId="{2C6B441A-8C18-3833-9831-9D6BB8208EE9}"/>
          </ac:picMkLst>
        </pc:picChg>
        <pc:picChg chg="add">
          <ac:chgData name="Nikki Koeb" userId="ab7a559e-9890-4dcf-82df-c0d87df551b0" providerId="ADAL" clId="{6565D4CD-1D17-4EA0-9D06-BB1092923549}" dt="2026-07-20T18:40:42.468" v="103" actId="22"/>
          <ac:picMkLst>
            <pc:docMk/>
            <pc:sldMk cId="4164407383" sldId="1812"/>
            <ac:picMk id="5" creationId="{2799915A-84EF-4E25-8624-93A53F9A11EF}"/>
          </ac:picMkLst>
        </pc:picChg>
        <pc:picChg chg="del">
          <ac:chgData name="Nikki Koeb" userId="ab7a559e-9890-4dcf-82df-c0d87df551b0" providerId="ADAL" clId="{6565D4CD-1D17-4EA0-9D06-BB1092923549}" dt="2026-07-20T18:40:37.140" v="102" actId="478"/>
          <ac:picMkLst>
            <pc:docMk/>
            <pc:sldMk cId="4164407383" sldId="1812"/>
            <ac:picMk id="12" creationId="{393F898D-D470-1432-48B6-6F9748432AFB}"/>
          </ac:picMkLst>
        </pc:picChg>
        <pc:picChg chg="del">
          <ac:chgData name="Nikki Koeb" userId="ab7a559e-9890-4dcf-82df-c0d87df551b0" providerId="ADAL" clId="{6565D4CD-1D17-4EA0-9D06-BB1092923549}" dt="2026-07-20T18:40:37.140" v="102" actId="478"/>
          <ac:picMkLst>
            <pc:docMk/>
            <pc:sldMk cId="4164407383" sldId="1812"/>
            <ac:picMk id="15" creationId="{E846B38D-B485-312F-76A4-3880709C1925}"/>
          </ac:picMkLst>
        </pc:picChg>
      </pc:sldChg>
      <pc:sldChg chg="modSp mod modNotesTx">
        <pc:chgData name="Nikki Koeb" userId="ab7a559e-9890-4dcf-82df-c0d87df551b0" providerId="ADAL" clId="{6565D4CD-1D17-4EA0-9D06-BB1092923549}" dt="2026-07-20T18:43:23.238" v="118" actId="6549"/>
        <pc:sldMkLst>
          <pc:docMk/>
          <pc:sldMk cId="1551167793" sldId="1817"/>
        </pc:sldMkLst>
        <pc:spChg chg="mod">
          <ac:chgData name="Nikki Koeb" userId="ab7a559e-9890-4dcf-82df-c0d87df551b0" providerId="ADAL" clId="{6565D4CD-1D17-4EA0-9D06-BB1092923549}" dt="2026-07-20T18:43:10.967" v="116" actId="27636"/>
          <ac:spMkLst>
            <pc:docMk/>
            <pc:sldMk cId="1551167793" sldId="1817"/>
            <ac:spMk id="3" creationId="{9BABC679-BBB3-5C46-9305-BA6F5DEE986A}"/>
          </ac:spMkLst>
        </pc:spChg>
      </pc:sldChg>
      <pc:sldChg chg="addSp delSp modSp mod modNotesTx">
        <pc:chgData name="Nikki Koeb" userId="ab7a559e-9890-4dcf-82df-c0d87df551b0" providerId="ADAL" clId="{6565D4CD-1D17-4EA0-9D06-BB1092923549}" dt="2026-07-20T18:43:58.902" v="125" actId="6549"/>
        <pc:sldMkLst>
          <pc:docMk/>
          <pc:sldMk cId="1627644534" sldId="1818"/>
        </pc:sldMkLst>
        <pc:spChg chg="mod">
          <ac:chgData name="Nikki Koeb" userId="ab7a559e-9890-4dcf-82df-c0d87df551b0" providerId="ADAL" clId="{6565D4CD-1D17-4EA0-9D06-BB1092923549}" dt="2026-07-20T18:43:47.202" v="121" actId="1076"/>
          <ac:spMkLst>
            <pc:docMk/>
            <pc:sldMk cId="1627644534" sldId="1818"/>
            <ac:spMk id="18" creationId="{B10BECC8-B072-2B4C-B192-8508A851C9A0}"/>
          </ac:spMkLst>
        </pc:spChg>
        <pc:picChg chg="add">
          <ac:chgData name="Nikki Koeb" userId="ab7a559e-9890-4dcf-82df-c0d87df551b0" providerId="ADAL" clId="{6565D4CD-1D17-4EA0-9D06-BB1092923549}" dt="2026-07-20T18:43:54.139" v="123" actId="22"/>
          <ac:picMkLst>
            <pc:docMk/>
            <pc:sldMk cId="1627644534" sldId="1818"/>
            <ac:picMk id="3" creationId="{31C8B205-F7B3-D2C8-C7B8-68110901986C}"/>
          </ac:picMkLst>
        </pc:picChg>
        <pc:picChg chg="del">
          <ac:chgData name="Nikki Koeb" userId="ab7a559e-9890-4dcf-82df-c0d87df551b0" providerId="ADAL" clId="{6565D4CD-1D17-4EA0-9D06-BB1092923549}" dt="2026-07-20T18:43:50.484" v="122" actId="478"/>
          <ac:picMkLst>
            <pc:docMk/>
            <pc:sldMk cId="1627644534" sldId="1818"/>
            <ac:picMk id="4" creationId="{FF029C2B-4D3C-A8AD-6501-775905CAAA2B}"/>
          </ac:picMkLst>
        </pc:picChg>
      </pc:sldChg>
      <pc:sldChg chg="addSp delSp modSp mod modNotesTx">
        <pc:chgData name="Nikki Koeb" userId="ab7a559e-9890-4dcf-82df-c0d87df551b0" providerId="ADAL" clId="{6565D4CD-1D17-4EA0-9D06-BB1092923549}" dt="2026-07-20T18:59:31.110" v="179" actId="22"/>
        <pc:sldMkLst>
          <pc:docMk/>
          <pc:sldMk cId="503239203" sldId="1819"/>
        </pc:sldMkLst>
        <pc:spChg chg="del">
          <ac:chgData name="Nikki Koeb" userId="ab7a559e-9890-4dcf-82df-c0d87df551b0" providerId="ADAL" clId="{6565D4CD-1D17-4EA0-9D06-BB1092923549}" dt="2026-07-20T18:44:17.809" v="126" actId="478"/>
          <ac:spMkLst>
            <pc:docMk/>
            <pc:sldMk cId="503239203" sldId="1819"/>
            <ac:spMk id="8" creationId="{7FD94339-78F2-C50D-596A-D28198FB71A0}"/>
          </ac:spMkLst>
        </pc:spChg>
        <pc:picChg chg="del">
          <ac:chgData name="Nikki Koeb" userId="ab7a559e-9890-4dcf-82df-c0d87df551b0" providerId="ADAL" clId="{6565D4CD-1D17-4EA0-9D06-BB1092923549}" dt="2026-07-20T18:44:18.643" v="127" actId="478"/>
          <ac:picMkLst>
            <pc:docMk/>
            <pc:sldMk cId="503239203" sldId="1819"/>
            <ac:picMk id="3" creationId="{C55D8CC6-92EB-BB3A-E90A-3624D563FC8E}"/>
          </ac:picMkLst>
        </pc:picChg>
        <pc:picChg chg="add mod">
          <ac:chgData name="Nikki Koeb" userId="ab7a559e-9890-4dcf-82df-c0d87df551b0" providerId="ADAL" clId="{6565D4CD-1D17-4EA0-9D06-BB1092923549}" dt="2026-07-20T18:59:30.177" v="178" actId="1076"/>
          <ac:picMkLst>
            <pc:docMk/>
            <pc:sldMk cId="503239203" sldId="1819"/>
            <ac:picMk id="4" creationId="{80D8975F-3503-EF98-AECC-5EAA0CCDFCA1}"/>
          </ac:picMkLst>
        </pc:picChg>
        <pc:picChg chg="add">
          <ac:chgData name="Nikki Koeb" userId="ab7a559e-9890-4dcf-82df-c0d87df551b0" providerId="ADAL" clId="{6565D4CD-1D17-4EA0-9D06-BB1092923549}" dt="2026-07-20T18:59:31.110" v="179" actId="22"/>
          <ac:picMkLst>
            <pc:docMk/>
            <pc:sldMk cId="503239203" sldId="1819"/>
            <ac:picMk id="6" creationId="{E5422C4A-3039-E8EC-B32A-64E6E6D77D42}"/>
          </ac:picMkLst>
        </pc:picChg>
      </pc:sldChg>
      <pc:sldChg chg="delSp modSp mod modNotesTx">
        <pc:chgData name="Nikki Koeb" userId="ab7a559e-9890-4dcf-82df-c0d87df551b0" providerId="ADAL" clId="{6565D4CD-1D17-4EA0-9D06-BB1092923549}" dt="2026-07-20T18:42:34.026" v="108" actId="6549"/>
        <pc:sldMkLst>
          <pc:docMk/>
          <pc:sldMk cId="1929130161" sldId="1845"/>
        </pc:sldMkLst>
        <pc:spChg chg="mod">
          <ac:chgData name="Nikki Koeb" userId="ab7a559e-9890-4dcf-82df-c0d87df551b0" providerId="ADAL" clId="{6565D4CD-1D17-4EA0-9D06-BB1092923549}" dt="2026-07-20T18:42:24.130" v="105"/>
          <ac:spMkLst>
            <pc:docMk/>
            <pc:sldMk cId="1929130161" sldId="1845"/>
            <ac:spMk id="12" creationId="{F0F60501-AD47-9500-0523-E8E783C4021E}"/>
          </ac:spMkLst>
        </pc:spChg>
        <pc:spChg chg="del">
          <ac:chgData name="Nikki Koeb" userId="ab7a559e-9890-4dcf-82df-c0d87df551b0" providerId="ADAL" clId="{6565D4CD-1D17-4EA0-9D06-BB1092923549}" dt="2026-07-20T18:42:26.958" v="106" actId="478"/>
          <ac:spMkLst>
            <pc:docMk/>
            <pc:sldMk cId="1929130161" sldId="1845"/>
            <ac:spMk id="14" creationId="{CEB30A30-B12D-2854-FDB4-4732273F7D76}"/>
          </ac:spMkLst>
        </pc:spChg>
      </pc:sldChg>
      <pc:sldChg chg="modNotesTx">
        <pc:chgData name="Nikki Koeb" userId="ab7a559e-9890-4dcf-82df-c0d87df551b0" providerId="ADAL" clId="{6565D4CD-1D17-4EA0-9D06-BB1092923549}" dt="2026-07-20T18:39:20.816" v="98" actId="6549"/>
        <pc:sldMkLst>
          <pc:docMk/>
          <pc:sldMk cId="539662141" sldId="1846"/>
        </pc:sldMkLst>
      </pc:sldChg>
      <pc:sldChg chg="del">
        <pc:chgData name="Nikki Koeb" userId="ab7a559e-9890-4dcf-82df-c0d87df551b0" providerId="ADAL" clId="{6565D4CD-1D17-4EA0-9D06-BB1092923549}" dt="2026-07-20T18:35:37.310" v="51" actId="47"/>
        <pc:sldMkLst>
          <pc:docMk/>
          <pc:sldMk cId="572980259" sldId="1848"/>
        </pc:sldMkLst>
      </pc:sldChg>
      <pc:sldChg chg="addSp delSp modSp mod">
        <pc:chgData name="Nikki Koeb" userId="ab7a559e-9890-4dcf-82df-c0d87df551b0" providerId="ADAL" clId="{6565D4CD-1D17-4EA0-9D06-BB1092923549}" dt="2026-07-20T18:49:26.028" v="176" actId="22"/>
        <pc:sldMkLst>
          <pc:docMk/>
          <pc:sldMk cId="740477875" sldId="1856"/>
        </pc:sldMkLst>
        <pc:spChg chg="add mod">
          <ac:chgData name="Nikki Koeb" userId="ab7a559e-9890-4dcf-82df-c0d87df551b0" providerId="ADAL" clId="{6565D4CD-1D17-4EA0-9D06-BB1092923549}" dt="2026-07-20T18:49:06.729" v="171" actId="122"/>
          <ac:spMkLst>
            <pc:docMk/>
            <pc:sldMk cId="740477875" sldId="1856"/>
            <ac:spMk id="3" creationId="{207F89D9-9C00-8AE9-0444-5EA365BF5A1D}"/>
          </ac:spMkLst>
        </pc:spChg>
        <pc:spChg chg="add mod">
          <ac:chgData name="Nikki Koeb" userId="ab7a559e-9890-4dcf-82df-c0d87df551b0" providerId="ADAL" clId="{6565D4CD-1D17-4EA0-9D06-BB1092923549}" dt="2026-07-20T18:49:18.338" v="174"/>
          <ac:spMkLst>
            <pc:docMk/>
            <pc:sldMk cId="740477875" sldId="1856"/>
            <ac:spMk id="5" creationId="{9B501EE4-0A9B-D324-B1F5-0B7AB0678FCE}"/>
          </ac:spMkLst>
        </pc:spChg>
        <pc:spChg chg="mod">
          <ac:chgData name="Nikki Koeb" userId="ab7a559e-9890-4dcf-82df-c0d87df551b0" providerId="ADAL" clId="{6565D4CD-1D17-4EA0-9D06-BB1092923549}" dt="2026-07-20T18:48:23.391" v="168" actId="1076"/>
          <ac:spMkLst>
            <pc:docMk/>
            <pc:sldMk cId="740477875" sldId="1856"/>
            <ac:spMk id="6" creationId="{77884DEE-C8C1-7A4B-ABFF-C1C8986B702D}"/>
          </ac:spMkLst>
        </pc:spChg>
        <pc:spChg chg="add mod">
          <ac:chgData name="Nikki Koeb" userId="ab7a559e-9890-4dcf-82df-c0d87df551b0" providerId="ADAL" clId="{6565D4CD-1D17-4EA0-9D06-BB1092923549}" dt="2026-07-20T18:49:18.338" v="174"/>
          <ac:spMkLst>
            <pc:docMk/>
            <pc:sldMk cId="740477875" sldId="1856"/>
            <ac:spMk id="7" creationId="{88C9DCED-8797-8C35-9CB6-5814742593EF}"/>
          </ac:spMkLst>
        </pc:spChg>
        <pc:grpChg chg="add del mod">
          <ac:chgData name="Nikki Koeb" userId="ab7a559e-9890-4dcf-82df-c0d87df551b0" providerId="ADAL" clId="{6565D4CD-1D17-4EA0-9D06-BB1092923549}" dt="2026-07-20T18:49:21.707" v="175" actId="478"/>
          <ac:grpSpMkLst>
            <pc:docMk/>
            <pc:sldMk cId="740477875" sldId="1856"/>
            <ac:grpSpMk id="4" creationId="{35342D2D-0FCE-0760-2E53-5E34633CE2D8}"/>
          </ac:grpSpMkLst>
        </pc:grpChg>
        <pc:graphicFrameChg chg="del modGraphic">
          <ac:chgData name="Nikki Koeb" userId="ab7a559e-9890-4dcf-82df-c0d87df551b0" providerId="ADAL" clId="{6565D4CD-1D17-4EA0-9D06-BB1092923549}" dt="2026-07-20T18:49:17.820" v="173" actId="478"/>
          <ac:graphicFrameMkLst>
            <pc:docMk/>
            <pc:sldMk cId="740477875" sldId="1856"/>
            <ac:graphicFrameMk id="8" creationId="{7B83DF59-13A6-8C44-A9E1-0EC0FD903B34}"/>
          </ac:graphicFrameMkLst>
        </pc:graphicFrameChg>
        <pc:graphicFrameChg chg="add">
          <ac:chgData name="Nikki Koeb" userId="ab7a559e-9890-4dcf-82df-c0d87df551b0" providerId="ADAL" clId="{6565D4CD-1D17-4EA0-9D06-BB1092923549}" dt="2026-07-20T18:49:26.028" v="176" actId="22"/>
          <ac:graphicFrameMkLst>
            <pc:docMk/>
            <pc:sldMk cId="740477875" sldId="1856"/>
            <ac:graphicFrameMk id="10" creationId="{663E315E-6C6D-9BAE-2775-9366DD29EE89}"/>
          </ac:graphicFrameMkLst>
        </pc:graphicFrameChg>
      </pc:sldChg>
      <pc:sldChg chg="modSp new mod">
        <pc:chgData name="Nikki Koeb" userId="ab7a559e-9890-4dcf-82df-c0d87df551b0" providerId="ADAL" clId="{6565D4CD-1D17-4EA0-9D06-BB1092923549}" dt="2026-07-20T18:46:04.561" v="162" actId="1076"/>
        <pc:sldMkLst>
          <pc:docMk/>
          <pc:sldMk cId="2058907397" sldId="1857"/>
        </pc:sldMkLst>
        <pc:spChg chg="mod">
          <ac:chgData name="Nikki Koeb" userId="ab7a559e-9890-4dcf-82df-c0d87df551b0" providerId="ADAL" clId="{6565D4CD-1D17-4EA0-9D06-BB1092923549}" dt="2026-07-20T18:46:04.561" v="162" actId="1076"/>
          <ac:spMkLst>
            <pc:docMk/>
            <pc:sldMk cId="2058907397" sldId="1857"/>
            <ac:spMk id="4" creationId="{1A9B12C5-1ED8-11F8-CE35-66F7E3F2A463}"/>
          </ac:spMkLst>
        </pc:spChg>
        <pc:spChg chg="mod">
          <ac:chgData name="Nikki Koeb" userId="ab7a559e-9890-4dcf-82df-c0d87df551b0" providerId="ADAL" clId="{6565D4CD-1D17-4EA0-9D06-BB1092923549}" dt="2026-07-20T18:45:25.517" v="159" actId="1035"/>
          <ac:spMkLst>
            <pc:docMk/>
            <pc:sldMk cId="2058907397" sldId="1857"/>
            <ac:spMk id="5" creationId="{CCB1294C-89A9-AF22-8557-D75F4344F122}"/>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4" Type="http://schemas.openxmlformats.org/officeDocument/2006/relationships/image" Target="../media/image3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4" Type="http://schemas.openxmlformats.org/officeDocument/2006/relationships/image" Target="../media/image30.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38F1EA-EC9A-4903-99F3-7D0D2E2F9FF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BE2A77D-934D-4D12-AEC5-18142DC5DD50}">
      <dgm:prSet custT="1"/>
      <dgm:spPr/>
      <dgm:t>
        <a:bodyPr/>
        <a:lstStyle/>
        <a:p>
          <a:pPr>
            <a:lnSpc>
              <a:spcPct val="100000"/>
            </a:lnSpc>
          </a:pPr>
          <a:r>
            <a:rPr lang="en-US" sz="1400" b="0" i="0" cap="none" baseline="0">
              <a:solidFill>
                <a:schemeClr val="tx1"/>
              </a:solidFill>
              <a:latin typeface="+mn-lt"/>
            </a:rPr>
            <a:t>The Program itself is a learning experience</a:t>
          </a:r>
          <a:endParaRPr lang="en-US" sz="1400" b="0" i="0" cap="none">
            <a:solidFill>
              <a:schemeClr val="tx1"/>
            </a:solidFill>
            <a:latin typeface="+mn-lt"/>
          </a:endParaRPr>
        </a:p>
      </dgm:t>
    </dgm:pt>
    <dgm:pt modelId="{1BE41B4B-00EB-4720-B799-67B5D39A0D54}" type="parTrans" cxnId="{B3541AA8-2635-4ABF-BC85-B8D87151EE35}">
      <dgm:prSet/>
      <dgm:spPr/>
      <dgm:t>
        <a:bodyPr/>
        <a:lstStyle/>
        <a:p>
          <a:endParaRPr lang="en-US" sz="2800" b="0" i="0">
            <a:latin typeface="Trefoil Sans" panose="020B0000000000000000" pitchFamily="34" charset="0"/>
          </a:endParaRPr>
        </a:p>
      </dgm:t>
    </dgm:pt>
    <dgm:pt modelId="{A0C2BD42-60E2-4513-A9F4-06BFA35DDBCA}" type="sibTrans" cxnId="{B3541AA8-2635-4ABF-BC85-B8D87151EE35}">
      <dgm:prSet/>
      <dgm:spPr/>
      <dgm:t>
        <a:bodyPr/>
        <a:lstStyle/>
        <a:p>
          <a:endParaRPr lang="en-US" b="0" i="0">
            <a:latin typeface="Trefoil Sans" panose="020B0000000000000000" pitchFamily="34" charset="0"/>
          </a:endParaRPr>
        </a:p>
      </dgm:t>
    </dgm:pt>
    <dgm:pt modelId="{2D836EAC-7F33-404B-A3AF-973021F7E8F5}">
      <dgm:prSet/>
      <dgm:spPr/>
      <dgm:t>
        <a:bodyPr/>
        <a:lstStyle/>
        <a:p>
          <a:pPr>
            <a:lnSpc>
              <a:spcPct val="100000"/>
            </a:lnSpc>
          </a:pPr>
          <a:r>
            <a:rPr lang="en-US" b="0" i="0" cap="none">
              <a:solidFill>
                <a:schemeClr val="bg1"/>
              </a:solidFill>
              <a:latin typeface="+mn-lt"/>
            </a:rPr>
            <a:t>Troops use money earned from the program participate in fun adventures like travel and camp</a:t>
          </a:r>
        </a:p>
      </dgm:t>
    </dgm:pt>
    <dgm:pt modelId="{C0C7BD5A-2001-40BD-A109-97782C02A1A6}" type="parTrans" cxnId="{B492BF72-7C5E-4D82-93C6-44E858063EE7}">
      <dgm:prSet/>
      <dgm:spPr/>
      <dgm:t>
        <a:bodyPr/>
        <a:lstStyle/>
        <a:p>
          <a:endParaRPr lang="en-US" sz="2800" b="0" i="0">
            <a:latin typeface="Trefoil Sans" panose="020B0000000000000000" pitchFamily="34" charset="0"/>
          </a:endParaRPr>
        </a:p>
      </dgm:t>
    </dgm:pt>
    <dgm:pt modelId="{3FA7A8EC-5317-4D26-B401-5BD208500B5B}" type="sibTrans" cxnId="{B492BF72-7C5E-4D82-93C6-44E858063EE7}">
      <dgm:prSet/>
      <dgm:spPr/>
      <dgm:t>
        <a:bodyPr/>
        <a:lstStyle/>
        <a:p>
          <a:endParaRPr lang="en-US" b="0" i="0">
            <a:latin typeface="Trefoil Sans" panose="020B0000000000000000" pitchFamily="34" charset="0"/>
          </a:endParaRPr>
        </a:p>
      </dgm:t>
    </dgm:pt>
    <dgm:pt modelId="{38A5F26C-09A5-4AD6-964A-C262D643DC1D}">
      <dgm:prSet/>
      <dgm:spPr/>
      <dgm:t>
        <a:bodyPr/>
        <a:lstStyle/>
        <a:p>
          <a:pPr>
            <a:lnSpc>
              <a:spcPct val="100000"/>
            </a:lnSpc>
          </a:pPr>
          <a:r>
            <a:rPr lang="en-US" b="0" i="0" cap="none" baseline="0">
              <a:solidFill>
                <a:schemeClr val="tx1"/>
              </a:solidFill>
              <a:latin typeface="+mn-lt"/>
            </a:rPr>
            <a:t>Troops use money earned to give back to their community</a:t>
          </a:r>
          <a:endParaRPr lang="en-US" b="0" i="0" cap="none">
            <a:solidFill>
              <a:schemeClr val="tx1"/>
            </a:solidFill>
            <a:latin typeface="+mn-lt"/>
          </a:endParaRPr>
        </a:p>
      </dgm:t>
    </dgm:pt>
    <dgm:pt modelId="{8DFC93D2-80A7-4A1A-90A9-4839C05F27A0}" type="parTrans" cxnId="{2861EA3C-92FD-4BEA-A63A-F0D75CE82271}">
      <dgm:prSet/>
      <dgm:spPr/>
      <dgm:t>
        <a:bodyPr/>
        <a:lstStyle/>
        <a:p>
          <a:endParaRPr lang="en-US" sz="2800" b="0" i="0">
            <a:latin typeface="Trefoil Sans" panose="020B0000000000000000" pitchFamily="34" charset="0"/>
          </a:endParaRPr>
        </a:p>
      </dgm:t>
    </dgm:pt>
    <dgm:pt modelId="{FF528C82-B021-46CB-B93E-8607439AFE3B}" type="sibTrans" cxnId="{2861EA3C-92FD-4BEA-A63A-F0D75CE82271}">
      <dgm:prSet/>
      <dgm:spPr/>
      <dgm:t>
        <a:bodyPr/>
        <a:lstStyle/>
        <a:p>
          <a:endParaRPr lang="en-US" b="0" i="0">
            <a:latin typeface="Trefoil Sans" panose="020B0000000000000000" pitchFamily="34" charset="0"/>
          </a:endParaRPr>
        </a:p>
      </dgm:t>
    </dgm:pt>
    <dgm:pt modelId="{E1EA49A2-30E2-6A46-84FC-EC8F5F83CFB1}">
      <dgm:prSet/>
      <dgm:spPr/>
      <dgm:t>
        <a:bodyPr/>
        <a:lstStyle/>
        <a:p>
          <a:pPr>
            <a:lnSpc>
              <a:spcPct val="100000"/>
            </a:lnSpc>
          </a:pPr>
          <a:r>
            <a:rPr lang="en-US">
              <a:solidFill>
                <a:schemeClr val="tx1"/>
              </a:solidFill>
              <a:latin typeface="+mn-lt"/>
            </a:rPr>
            <a:t>The program helps fund the entire Girl Scout Experience</a:t>
          </a:r>
        </a:p>
      </dgm:t>
    </dgm:pt>
    <dgm:pt modelId="{28512E34-89A0-5E42-800A-36C6C7EB84E0}" type="parTrans" cxnId="{0936EF87-BCF0-D743-A59F-D6234A97DB41}">
      <dgm:prSet/>
      <dgm:spPr/>
      <dgm:t>
        <a:bodyPr/>
        <a:lstStyle/>
        <a:p>
          <a:endParaRPr lang="en-US"/>
        </a:p>
      </dgm:t>
    </dgm:pt>
    <dgm:pt modelId="{6962AE84-A473-F346-81C1-D774D0293DE4}" type="sibTrans" cxnId="{0936EF87-BCF0-D743-A59F-D6234A97DB41}">
      <dgm:prSet/>
      <dgm:spPr/>
      <dgm:t>
        <a:bodyPr/>
        <a:lstStyle/>
        <a:p>
          <a:endParaRPr lang="en-US"/>
        </a:p>
      </dgm:t>
    </dgm:pt>
    <dgm:pt modelId="{FD3E8E66-3553-4652-B457-DF4F2E6FF9B6}" type="pres">
      <dgm:prSet presAssocID="{0838F1EA-EC9A-4903-99F3-7D0D2E2F9FFD}" presName="root" presStyleCnt="0">
        <dgm:presLayoutVars>
          <dgm:dir/>
          <dgm:resizeHandles val="exact"/>
        </dgm:presLayoutVars>
      </dgm:prSet>
      <dgm:spPr/>
    </dgm:pt>
    <dgm:pt modelId="{110173DD-CEC0-422E-8968-B9ED333F8024}" type="pres">
      <dgm:prSet presAssocID="{3BE2A77D-934D-4D12-AEC5-18142DC5DD50}" presName="compNode" presStyleCnt="0"/>
      <dgm:spPr/>
    </dgm:pt>
    <dgm:pt modelId="{00920898-E317-4EE7-86BA-12B14B1B0D16}" type="pres">
      <dgm:prSet presAssocID="{3BE2A77D-934D-4D12-AEC5-18142DC5DD50}" presName="bgRect" presStyleLbl="bgShp" presStyleIdx="0" presStyleCnt="4" custLinFactNeighborX="2378" custLinFactNeighborY="2427"/>
      <dgm:spPr>
        <a:solidFill>
          <a:schemeClr val="accent2"/>
        </a:solidFill>
      </dgm:spPr>
    </dgm:pt>
    <dgm:pt modelId="{992B8672-F96F-489B-9FBE-89FAFEF154EE}" type="pres">
      <dgm:prSet presAssocID="{3BE2A77D-934D-4D12-AEC5-18142DC5DD50}"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Clipboard Partially Checked with solid fill"/>
        </a:ext>
      </dgm:extLst>
    </dgm:pt>
    <dgm:pt modelId="{6D146CEE-8053-48C9-9136-8D8C27AD2F32}" type="pres">
      <dgm:prSet presAssocID="{3BE2A77D-934D-4D12-AEC5-18142DC5DD50}" presName="spaceRect" presStyleCnt="0"/>
      <dgm:spPr/>
    </dgm:pt>
    <dgm:pt modelId="{793E3CDD-6AE7-4D45-8042-A1127D8AA3BE}" type="pres">
      <dgm:prSet presAssocID="{3BE2A77D-934D-4D12-AEC5-18142DC5DD50}" presName="parTx" presStyleLbl="revTx" presStyleIdx="0" presStyleCnt="4">
        <dgm:presLayoutVars>
          <dgm:chMax val="0"/>
          <dgm:chPref val="0"/>
        </dgm:presLayoutVars>
      </dgm:prSet>
      <dgm:spPr/>
    </dgm:pt>
    <dgm:pt modelId="{C4E03E42-CA49-49C7-AC20-D6BE6D13B140}" type="pres">
      <dgm:prSet presAssocID="{A0C2BD42-60E2-4513-A9F4-06BFA35DDBCA}" presName="sibTrans" presStyleCnt="0"/>
      <dgm:spPr/>
    </dgm:pt>
    <dgm:pt modelId="{41BAEB55-F251-4C80-ADAD-B0D82B58C51B}" type="pres">
      <dgm:prSet presAssocID="{2D836EAC-7F33-404B-A3AF-973021F7E8F5}" presName="compNode" presStyleCnt="0"/>
      <dgm:spPr/>
    </dgm:pt>
    <dgm:pt modelId="{21A35B1D-8AD2-4F1D-840D-F50D36E9ADC8}" type="pres">
      <dgm:prSet presAssocID="{2D836EAC-7F33-404B-A3AF-973021F7E8F5}" presName="bgRect" presStyleLbl="bgShp" presStyleIdx="1" presStyleCnt="4"/>
      <dgm:spPr/>
    </dgm:pt>
    <dgm:pt modelId="{E66908F9-4F63-4D58-B386-035BB91F1F64}" type="pres">
      <dgm:prSet presAssocID="{2D836EAC-7F33-404B-A3AF-973021F7E8F5}"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iggy Bank with solid fill"/>
        </a:ext>
      </dgm:extLst>
    </dgm:pt>
    <dgm:pt modelId="{45044125-1E65-4712-8E2A-37FAF11CFCCC}" type="pres">
      <dgm:prSet presAssocID="{2D836EAC-7F33-404B-A3AF-973021F7E8F5}" presName="spaceRect" presStyleCnt="0"/>
      <dgm:spPr/>
    </dgm:pt>
    <dgm:pt modelId="{399AE02A-04BA-43A7-BEB9-D88F8BBD4D2A}" type="pres">
      <dgm:prSet presAssocID="{2D836EAC-7F33-404B-A3AF-973021F7E8F5}" presName="parTx" presStyleLbl="revTx" presStyleIdx="1" presStyleCnt="4">
        <dgm:presLayoutVars>
          <dgm:chMax val="0"/>
          <dgm:chPref val="0"/>
        </dgm:presLayoutVars>
      </dgm:prSet>
      <dgm:spPr/>
    </dgm:pt>
    <dgm:pt modelId="{57AC79F3-CBC7-4839-BE61-9BC14D617944}" type="pres">
      <dgm:prSet presAssocID="{3FA7A8EC-5317-4D26-B401-5BD208500B5B}" presName="sibTrans" presStyleCnt="0"/>
      <dgm:spPr/>
    </dgm:pt>
    <dgm:pt modelId="{F7361D15-D833-4E7F-BE2D-E66A739141AE}" type="pres">
      <dgm:prSet presAssocID="{38A5F26C-09A5-4AD6-964A-C262D643DC1D}" presName="compNode" presStyleCnt="0"/>
      <dgm:spPr/>
    </dgm:pt>
    <dgm:pt modelId="{4F254F07-C2B3-40DB-9550-8C2C580486E3}" type="pres">
      <dgm:prSet presAssocID="{38A5F26C-09A5-4AD6-964A-C262D643DC1D}" presName="bgRect" presStyleLbl="bgShp" presStyleIdx="2" presStyleCnt="4"/>
      <dgm:spPr/>
    </dgm:pt>
    <dgm:pt modelId="{08A65FDE-A4A9-4E55-90AD-5D0A2B53504F}" type="pres">
      <dgm:prSet presAssocID="{38A5F26C-09A5-4AD6-964A-C262D643DC1D}" presName="icon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Arrow circle with solid fill"/>
        </a:ext>
      </dgm:extLst>
    </dgm:pt>
    <dgm:pt modelId="{47919E08-AAC4-4932-BC0C-B0C7D962BB2F}" type="pres">
      <dgm:prSet presAssocID="{38A5F26C-09A5-4AD6-964A-C262D643DC1D}" presName="spaceRect" presStyleCnt="0"/>
      <dgm:spPr/>
    </dgm:pt>
    <dgm:pt modelId="{A384D524-C4F5-4AF9-A05D-323AB4C7AF84}" type="pres">
      <dgm:prSet presAssocID="{38A5F26C-09A5-4AD6-964A-C262D643DC1D}" presName="parTx" presStyleLbl="revTx" presStyleIdx="2" presStyleCnt="4">
        <dgm:presLayoutVars>
          <dgm:chMax val="0"/>
          <dgm:chPref val="0"/>
        </dgm:presLayoutVars>
      </dgm:prSet>
      <dgm:spPr/>
    </dgm:pt>
    <dgm:pt modelId="{47CC5979-18EC-7748-B7BA-1B6E592F0378}" type="pres">
      <dgm:prSet presAssocID="{FF528C82-B021-46CB-B93E-8607439AFE3B}" presName="sibTrans" presStyleCnt="0"/>
      <dgm:spPr/>
    </dgm:pt>
    <dgm:pt modelId="{A3892329-202C-1549-A2E4-534D1F5CEE6E}" type="pres">
      <dgm:prSet presAssocID="{E1EA49A2-30E2-6A46-84FC-EC8F5F83CFB1}" presName="compNode" presStyleCnt="0"/>
      <dgm:spPr/>
    </dgm:pt>
    <dgm:pt modelId="{F41A0963-BACA-B24B-BD8B-45EB35CB489D}" type="pres">
      <dgm:prSet presAssocID="{E1EA49A2-30E2-6A46-84FC-EC8F5F83CFB1}" presName="bgRect" presStyleLbl="bgShp" presStyleIdx="3" presStyleCnt="4"/>
      <dgm:spPr>
        <a:solidFill>
          <a:schemeClr val="accent2"/>
        </a:solidFill>
      </dgm:spPr>
    </dgm:pt>
    <dgm:pt modelId="{0C8993B3-E7A5-FE4B-B0FD-EB1449933BF8}" type="pres">
      <dgm:prSet presAssocID="{E1EA49A2-30E2-6A46-84FC-EC8F5F83CFB1}" presName="iconRect" presStyleLbl="node1" presStyleIdx="3" presStyleCnt="4" custScaleX="152089" custScaleY="105541"/>
      <dgm:spPr>
        <a:blipFill dpi="0" rotWithShape="1">
          <a:blip xmlns:r="http://schemas.openxmlformats.org/officeDocument/2006/relationships" r:embed="rId4"/>
          <a:srcRect/>
          <a:stretch>
            <a:fillRect t="26275" b="26275"/>
          </a:stretch>
        </a:blipFill>
      </dgm:spPr>
    </dgm:pt>
    <dgm:pt modelId="{9DA51E2B-EAB8-B142-8F08-F08A72CE9118}" type="pres">
      <dgm:prSet presAssocID="{E1EA49A2-30E2-6A46-84FC-EC8F5F83CFB1}" presName="spaceRect" presStyleCnt="0"/>
      <dgm:spPr/>
    </dgm:pt>
    <dgm:pt modelId="{4E4C29BC-B7EB-2B4D-803B-EDC6D70F1338}" type="pres">
      <dgm:prSet presAssocID="{E1EA49A2-30E2-6A46-84FC-EC8F5F83CFB1}" presName="parTx" presStyleLbl="revTx" presStyleIdx="3" presStyleCnt="4">
        <dgm:presLayoutVars>
          <dgm:chMax val="0"/>
          <dgm:chPref val="0"/>
        </dgm:presLayoutVars>
      </dgm:prSet>
      <dgm:spPr/>
    </dgm:pt>
  </dgm:ptLst>
  <dgm:cxnLst>
    <dgm:cxn modelId="{00CEF71E-F41C-2944-AF07-A5E506350831}" type="presOf" srcId="{2D836EAC-7F33-404B-A3AF-973021F7E8F5}" destId="{399AE02A-04BA-43A7-BEB9-D88F8BBD4D2A}" srcOrd="0" destOrd="0" presId="urn:microsoft.com/office/officeart/2018/2/layout/IconVerticalSolidList"/>
    <dgm:cxn modelId="{2861EA3C-92FD-4BEA-A63A-F0D75CE82271}" srcId="{0838F1EA-EC9A-4903-99F3-7D0D2E2F9FFD}" destId="{38A5F26C-09A5-4AD6-964A-C262D643DC1D}" srcOrd="2" destOrd="0" parTransId="{8DFC93D2-80A7-4A1A-90A9-4839C05F27A0}" sibTransId="{FF528C82-B021-46CB-B93E-8607439AFE3B}"/>
    <dgm:cxn modelId="{B8DDA53F-C750-F448-ABA1-779FFE41E4A6}" type="presOf" srcId="{38A5F26C-09A5-4AD6-964A-C262D643DC1D}" destId="{A384D524-C4F5-4AF9-A05D-323AB4C7AF84}" srcOrd="0" destOrd="0" presId="urn:microsoft.com/office/officeart/2018/2/layout/IconVerticalSolidList"/>
    <dgm:cxn modelId="{99024072-A3B8-424C-ABFD-AB3E62D44DEC}" type="presOf" srcId="{E1EA49A2-30E2-6A46-84FC-EC8F5F83CFB1}" destId="{4E4C29BC-B7EB-2B4D-803B-EDC6D70F1338}" srcOrd="0" destOrd="0" presId="urn:microsoft.com/office/officeart/2018/2/layout/IconVerticalSolidList"/>
    <dgm:cxn modelId="{B492BF72-7C5E-4D82-93C6-44E858063EE7}" srcId="{0838F1EA-EC9A-4903-99F3-7D0D2E2F9FFD}" destId="{2D836EAC-7F33-404B-A3AF-973021F7E8F5}" srcOrd="1" destOrd="0" parTransId="{C0C7BD5A-2001-40BD-A109-97782C02A1A6}" sibTransId="{3FA7A8EC-5317-4D26-B401-5BD208500B5B}"/>
    <dgm:cxn modelId="{0936EF87-BCF0-D743-A59F-D6234A97DB41}" srcId="{0838F1EA-EC9A-4903-99F3-7D0D2E2F9FFD}" destId="{E1EA49A2-30E2-6A46-84FC-EC8F5F83CFB1}" srcOrd="3" destOrd="0" parTransId="{28512E34-89A0-5E42-800A-36C6C7EB84E0}" sibTransId="{6962AE84-A473-F346-81C1-D774D0293DE4}"/>
    <dgm:cxn modelId="{3B18258C-9A2D-8C4B-8E99-4684D9A94DF4}" type="presOf" srcId="{0838F1EA-EC9A-4903-99F3-7D0D2E2F9FFD}" destId="{FD3E8E66-3553-4652-B457-DF4F2E6FF9B6}" srcOrd="0" destOrd="0" presId="urn:microsoft.com/office/officeart/2018/2/layout/IconVerticalSolidList"/>
    <dgm:cxn modelId="{B3541AA8-2635-4ABF-BC85-B8D87151EE35}" srcId="{0838F1EA-EC9A-4903-99F3-7D0D2E2F9FFD}" destId="{3BE2A77D-934D-4D12-AEC5-18142DC5DD50}" srcOrd="0" destOrd="0" parTransId="{1BE41B4B-00EB-4720-B799-67B5D39A0D54}" sibTransId="{A0C2BD42-60E2-4513-A9F4-06BFA35DDBCA}"/>
    <dgm:cxn modelId="{6CBDFEBA-2B8D-3341-B04C-BBCC9DBE8801}" type="presOf" srcId="{3BE2A77D-934D-4D12-AEC5-18142DC5DD50}" destId="{793E3CDD-6AE7-4D45-8042-A1127D8AA3BE}" srcOrd="0" destOrd="0" presId="urn:microsoft.com/office/officeart/2018/2/layout/IconVerticalSolidList"/>
    <dgm:cxn modelId="{4061AB97-3066-AE44-B757-C1E00C7518AE}" type="presParOf" srcId="{FD3E8E66-3553-4652-B457-DF4F2E6FF9B6}" destId="{110173DD-CEC0-422E-8968-B9ED333F8024}" srcOrd="0" destOrd="0" presId="urn:microsoft.com/office/officeart/2018/2/layout/IconVerticalSolidList"/>
    <dgm:cxn modelId="{5B56AF4E-9C60-1845-96EB-FAEFCEB8CEF2}" type="presParOf" srcId="{110173DD-CEC0-422E-8968-B9ED333F8024}" destId="{00920898-E317-4EE7-86BA-12B14B1B0D16}" srcOrd="0" destOrd="0" presId="urn:microsoft.com/office/officeart/2018/2/layout/IconVerticalSolidList"/>
    <dgm:cxn modelId="{8F53DEE3-4758-B94B-A0E6-1D9F502D329B}" type="presParOf" srcId="{110173DD-CEC0-422E-8968-B9ED333F8024}" destId="{992B8672-F96F-489B-9FBE-89FAFEF154EE}" srcOrd="1" destOrd="0" presId="urn:microsoft.com/office/officeart/2018/2/layout/IconVerticalSolidList"/>
    <dgm:cxn modelId="{A13B5E3B-18BA-B844-9C47-D28160416229}" type="presParOf" srcId="{110173DD-CEC0-422E-8968-B9ED333F8024}" destId="{6D146CEE-8053-48C9-9136-8D8C27AD2F32}" srcOrd="2" destOrd="0" presId="urn:microsoft.com/office/officeart/2018/2/layout/IconVerticalSolidList"/>
    <dgm:cxn modelId="{40CC1BFA-37A4-5047-81A1-7BE6A01B3842}" type="presParOf" srcId="{110173DD-CEC0-422E-8968-B9ED333F8024}" destId="{793E3CDD-6AE7-4D45-8042-A1127D8AA3BE}" srcOrd="3" destOrd="0" presId="urn:microsoft.com/office/officeart/2018/2/layout/IconVerticalSolidList"/>
    <dgm:cxn modelId="{F5ED373D-3FBF-324C-8A0A-CC79F0695F28}" type="presParOf" srcId="{FD3E8E66-3553-4652-B457-DF4F2E6FF9B6}" destId="{C4E03E42-CA49-49C7-AC20-D6BE6D13B140}" srcOrd="1" destOrd="0" presId="urn:microsoft.com/office/officeart/2018/2/layout/IconVerticalSolidList"/>
    <dgm:cxn modelId="{A0B266C2-35F3-044A-8C19-4E5D9F9BF4FB}" type="presParOf" srcId="{FD3E8E66-3553-4652-B457-DF4F2E6FF9B6}" destId="{41BAEB55-F251-4C80-ADAD-B0D82B58C51B}" srcOrd="2" destOrd="0" presId="urn:microsoft.com/office/officeart/2018/2/layout/IconVerticalSolidList"/>
    <dgm:cxn modelId="{17EFE818-C9D9-AA4A-8972-3026640DBA11}" type="presParOf" srcId="{41BAEB55-F251-4C80-ADAD-B0D82B58C51B}" destId="{21A35B1D-8AD2-4F1D-840D-F50D36E9ADC8}" srcOrd="0" destOrd="0" presId="urn:microsoft.com/office/officeart/2018/2/layout/IconVerticalSolidList"/>
    <dgm:cxn modelId="{960C8C25-67DB-6949-832C-73C360F21802}" type="presParOf" srcId="{41BAEB55-F251-4C80-ADAD-B0D82B58C51B}" destId="{E66908F9-4F63-4D58-B386-035BB91F1F64}" srcOrd="1" destOrd="0" presId="urn:microsoft.com/office/officeart/2018/2/layout/IconVerticalSolidList"/>
    <dgm:cxn modelId="{8C0D6123-931F-4548-B957-720975EBA83D}" type="presParOf" srcId="{41BAEB55-F251-4C80-ADAD-B0D82B58C51B}" destId="{45044125-1E65-4712-8E2A-37FAF11CFCCC}" srcOrd="2" destOrd="0" presId="urn:microsoft.com/office/officeart/2018/2/layout/IconVerticalSolidList"/>
    <dgm:cxn modelId="{289A67AD-AE5B-554D-A404-A39B259B6FF0}" type="presParOf" srcId="{41BAEB55-F251-4C80-ADAD-B0D82B58C51B}" destId="{399AE02A-04BA-43A7-BEB9-D88F8BBD4D2A}" srcOrd="3" destOrd="0" presId="urn:microsoft.com/office/officeart/2018/2/layout/IconVerticalSolidList"/>
    <dgm:cxn modelId="{B90A4EFD-EA13-D942-A47A-2C9E8929D1BA}" type="presParOf" srcId="{FD3E8E66-3553-4652-B457-DF4F2E6FF9B6}" destId="{57AC79F3-CBC7-4839-BE61-9BC14D617944}" srcOrd="3" destOrd="0" presId="urn:microsoft.com/office/officeart/2018/2/layout/IconVerticalSolidList"/>
    <dgm:cxn modelId="{EC16E92F-06CF-F04E-A602-297EFFFC03D7}" type="presParOf" srcId="{FD3E8E66-3553-4652-B457-DF4F2E6FF9B6}" destId="{F7361D15-D833-4E7F-BE2D-E66A739141AE}" srcOrd="4" destOrd="0" presId="urn:microsoft.com/office/officeart/2018/2/layout/IconVerticalSolidList"/>
    <dgm:cxn modelId="{3863820C-4F15-5942-BD13-2ED6DAAE789C}" type="presParOf" srcId="{F7361D15-D833-4E7F-BE2D-E66A739141AE}" destId="{4F254F07-C2B3-40DB-9550-8C2C580486E3}" srcOrd="0" destOrd="0" presId="urn:microsoft.com/office/officeart/2018/2/layout/IconVerticalSolidList"/>
    <dgm:cxn modelId="{369B0259-5C5F-FC4B-B5D5-2EDF1A6E5200}" type="presParOf" srcId="{F7361D15-D833-4E7F-BE2D-E66A739141AE}" destId="{08A65FDE-A4A9-4E55-90AD-5D0A2B53504F}" srcOrd="1" destOrd="0" presId="urn:microsoft.com/office/officeart/2018/2/layout/IconVerticalSolidList"/>
    <dgm:cxn modelId="{0512AED1-0EBA-854F-A56C-2E532D2C57B2}" type="presParOf" srcId="{F7361D15-D833-4E7F-BE2D-E66A739141AE}" destId="{47919E08-AAC4-4932-BC0C-B0C7D962BB2F}" srcOrd="2" destOrd="0" presId="urn:microsoft.com/office/officeart/2018/2/layout/IconVerticalSolidList"/>
    <dgm:cxn modelId="{C257A5B6-A2C3-6A42-B98D-AD1FAF3733E8}" type="presParOf" srcId="{F7361D15-D833-4E7F-BE2D-E66A739141AE}" destId="{A384D524-C4F5-4AF9-A05D-323AB4C7AF84}" srcOrd="3" destOrd="0" presId="urn:microsoft.com/office/officeart/2018/2/layout/IconVerticalSolidList"/>
    <dgm:cxn modelId="{2D9761AC-3C0B-854C-A785-6F55EC3410F5}" type="presParOf" srcId="{FD3E8E66-3553-4652-B457-DF4F2E6FF9B6}" destId="{47CC5979-18EC-7748-B7BA-1B6E592F0378}" srcOrd="5" destOrd="0" presId="urn:microsoft.com/office/officeart/2018/2/layout/IconVerticalSolidList"/>
    <dgm:cxn modelId="{EFA251FD-6536-E64C-8400-25908F12BFED}" type="presParOf" srcId="{FD3E8E66-3553-4652-B457-DF4F2E6FF9B6}" destId="{A3892329-202C-1549-A2E4-534D1F5CEE6E}" srcOrd="6" destOrd="0" presId="urn:microsoft.com/office/officeart/2018/2/layout/IconVerticalSolidList"/>
    <dgm:cxn modelId="{B9BB9A9F-2B71-4C44-93E8-43184470B44C}" type="presParOf" srcId="{A3892329-202C-1549-A2E4-534D1F5CEE6E}" destId="{F41A0963-BACA-B24B-BD8B-45EB35CB489D}" srcOrd="0" destOrd="0" presId="urn:microsoft.com/office/officeart/2018/2/layout/IconVerticalSolidList"/>
    <dgm:cxn modelId="{22BEC86F-8178-8A41-A878-D3EAC0835481}" type="presParOf" srcId="{A3892329-202C-1549-A2E4-534D1F5CEE6E}" destId="{0C8993B3-E7A5-FE4B-B0FD-EB1449933BF8}" srcOrd="1" destOrd="0" presId="urn:microsoft.com/office/officeart/2018/2/layout/IconVerticalSolidList"/>
    <dgm:cxn modelId="{9A6A7E04-9112-9B45-A701-6ED61301B582}" type="presParOf" srcId="{A3892329-202C-1549-A2E4-534D1F5CEE6E}" destId="{9DA51E2B-EAB8-B142-8F08-F08A72CE9118}" srcOrd="2" destOrd="0" presId="urn:microsoft.com/office/officeart/2018/2/layout/IconVerticalSolidList"/>
    <dgm:cxn modelId="{37464D5E-4FA9-4D49-9129-1499B800DBE7}" type="presParOf" srcId="{A3892329-202C-1549-A2E4-534D1F5CEE6E}" destId="{4E4C29BC-B7EB-2B4D-803B-EDC6D70F133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F7182E-8546-4700-96D7-4F4BC6B71060}" type="doc">
      <dgm:prSet loTypeId="urn:microsoft.com/office/officeart/2017/3/layout/HorizontalLabelsTimeline" loCatId="process" qsTypeId="urn:microsoft.com/office/officeart/2005/8/quickstyle/simple2" qsCatId="simple" csTypeId="urn:microsoft.com/office/officeart/2005/8/colors/accent2_2" csCatId="accent2" phldr="1"/>
      <dgm:spPr/>
      <dgm:t>
        <a:bodyPr/>
        <a:lstStyle/>
        <a:p>
          <a:endParaRPr lang="en-US"/>
        </a:p>
      </dgm:t>
    </dgm:pt>
    <dgm:pt modelId="{FCAAC475-D2C0-42A0-84E8-2C2C4505E4FF}">
      <dgm:prSet/>
      <dgm:spPr/>
      <dgm:t>
        <a:bodyPr/>
        <a:lstStyle/>
        <a:p>
          <a:pPr>
            <a:defRPr b="1"/>
          </a:pPr>
          <a:r>
            <a:rPr lang="en-US" dirty="0"/>
            <a:t>Sept. 24</a:t>
          </a:r>
          <a:r>
            <a:rPr lang="en-US" baseline="30000" dirty="0"/>
            <a:t>th</a:t>
          </a:r>
          <a:endParaRPr lang="en-US" dirty="0"/>
        </a:p>
      </dgm:t>
    </dgm:pt>
    <dgm:pt modelId="{D627B884-C783-443F-8D23-5C6A2E4AC6C8}" type="parTrans" cxnId="{8DDF7AAD-4CB4-4A29-92E9-AA7D5E664156}">
      <dgm:prSet/>
      <dgm:spPr/>
      <dgm:t>
        <a:bodyPr/>
        <a:lstStyle/>
        <a:p>
          <a:endParaRPr lang="en-US"/>
        </a:p>
      </dgm:t>
    </dgm:pt>
    <dgm:pt modelId="{60B4FD22-A4A7-4BAA-9E28-6EEC7AB4F880}" type="sibTrans" cxnId="{8DDF7AAD-4CB4-4A29-92E9-AA7D5E664156}">
      <dgm:prSet/>
      <dgm:spPr/>
      <dgm:t>
        <a:bodyPr/>
        <a:lstStyle/>
        <a:p>
          <a:endParaRPr lang="en-US"/>
        </a:p>
      </dgm:t>
    </dgm:pt>
    <dgm:pt modelId="{67F8F61D-C540-46B7-81A4-E6FED79DC5AB}">
      <dgm:prSet/>
      <dgm:spPr/>
      <dgm:t>
        <a:bodyPr/>
        <a:lstStyle/>
        <a:p>
          <a:r>
            <a:rPr lang="en-US" dirty="0"/>
            <a:t>Volunteer Access to M2</a:t>
          </a:r>
        </a:p>
      </dgm:t>
    </dgm:pt>
    <dgm:pt modelId="{3EE996F6-BD27-47A8-8E31-28FCBB5BCEE8}" type="parTrans" cxnId="{CB62B81C-68AE-41EA-BB7C-296AF6CC6C11}">
      <dgm:prSet/>
      <dgm:spPr/>
      <dgm:t>
        <a:bodyPr/>
        <a:lstStyle/>
        <a:p>
          <a:endParaRPr lang="en-US"/>
        </a:p>
      </dgm:t>
    </dgm:pt>
    <dgm:pt modelId="{195428AC-DB6C-4796-A23B-8036040237F1}" type="sibTrans" cxnId="{CB62B81C-68AE-41EA-BB7C-296AF6CC6C11}">
      <dgm:prSet/>
      <dgm:spPr/>
      <dgm:t>
        <a:bodyPr/>
        <a:lstStyle/>
        <a:p>
          <a:endParaRPr lang="en-US"/>
        </a:p>
      </dgm:t>
    </dgm:pt>
    <dgm:pt modelId="{F95C050B-6C01-4C43-BBEB-02C5F5E48234}">
      <dgm:prSet/>
      <dgm:spPr/>
      <dgm:t>
        <a:bodyPr/>
        <a:lstStyle/>
        <a:p>
          <a:pPr>
            <a:defRPr b="1"/>
          </a:pPr>
          <a:r>
            <a:rPr lang="en-US" dirty="0"/>
            <a:t>Oct. 26</a:t>
          </a:r>
          <a:r>
            <a:rPr lang="en-US" baseline="30000" dirty="0"/>
            <a:t>th</a:t>
          </a:r>
          <a:r>
            <a:rPr lang="en-US" dirty="0"/>
            <a:t> </a:t>
          </a:r>
        </a:p>
      </dgm:t>
    </dgm:pt>
    <dgm:pt modelId="{A790E6A9-38B5-4F66-8DC5-60AE159186A4}" type="parTrans" cxnId="{050F9177-A206-46EF-BD2A-644EFCA5F6D1}">
      <dgm:prSet/>
      <dgm:spPr/>
      <dgm:t>
        <a:bodyPr/>
        <a:lstStyle/>
        <a:p>
          <a:endParaRPr lang="en-US"/>
        </a:p>
      </dgm:t>
    </dgm:pt>
    <dgm:pt modelId="{A0DA42BB-89EE-4DE9-9B5D-813F6A457472}" type="sibTrans" cxnId="{050F9177-A206-46EF-BD2A-644EFCA5F6D1}">
      <dgm:prSet/>
      <dgm:spPr/>
      <dgm:t>
        <a:bodyPr/>
        <a:lstStyle/>
        <a:p>
          <a:endParaRPr lang="en-US"/>
        </a:p>
      </dgm:t>
    </dgm:pt>
    <dgm:pt modelId="{E24A3F00-1028-4367-9551-973DA3D29BD1}">
      <dgm:prSet/>
      <dgm:spPr/>
      <dgm:t>
        <a:bodyPr/>
        <a:lstStyle/>
        <a:p>
          <a:r>
            <a:rPr lang="en-US" dirty="0"/>
            <a:t>Girl delivered online order taking ends</a:t>
          </a:r>
        </a:p>
      </dgm:t>
    </dgm:pt>
    <dgm:pt modelId="{3635253E-BA9B-4CD3-9667-970A81EA3FF9}" type="parTrans" cxnId="{0044ADFA-0DE7-44BA-8F41-18AC4B4A65D6}">
      <dgm:prSet/>
      <dgm:spPr/>
      <dgm:t>
        <a:bodyPr/>
        <a:lstStyle/>
        <a:p>
          <a:endParaRPr lang="en-US"/>
        </a:p>
      </dgm:t>
    </dgm:pt>
    <dgm:pt modelId="{51D54469-A7C5-4BFA-BDA3-4DA75D613839}" type="sibTrans" cxnId="{0044ADFA-0DE7-44BA-8F41-18AC4B4A65D6}">
      <dgm:prSet/>
      <dgm:spPr/>
      <dgm:t>
        <a:bodyPr/>
        <a:lstStyle/>
        <a:p>
          <a:endParaRPr lang="en-US"/>
        </a:p>
      </dgm:t>
    </dgm:pt>
    <dgm:pt modelId="{2EA6EFC5-CFC1-4988-BF38-891DAD0088AE}">
      <dgm:prSet/>
      <dgm:spPr/>
      <dgm:t>
        <a:bodyPr anchor="b" anchorCtr="0"/>
        <a:lstStyle/>
        <a:p>
          <a:pPr>
            <a:defRPr b="1"/>
          </a:pPr>
          <a:r>
            <a:rPr lang="en-US" dirty="0"/>
            <a:t>Oct 28</a:t>
          </a:r>
          <a:r>
            <a:rPr lang="en-US" baseline="30000" dirty="0"/>
            <a:t>th</a:t>
          </a:r>
          <a:r>
            <a:rPr lang="en-US" dirty="0"/>
            <a:t> </a:t>
          </a:r>
        </a:p>
      </dgm:t>
    </dgm:pt>
    <dgm:pt modelId="{AFE56683-185E-4E08-BA21-8CACAC9293BC}" type="parTrans" cxnId="{2FE2DC53-E6C3-4642-8036-6554544BF9D3}">
      <dgm:prSet/>
      <dgm:spPr/>
      <dgm:t>
        <a:bodyPr/>
        <a:lstStyle/>
        <a:p>
          <a:endParaRPr lang="en-US"/>
        </a:p>
      </dgm:t>
    </dgm:pt>
    <dgm:pt modelId="{39EA2324-BC09-4484-8E17-0C6E9AEE2AAC}" type="sibTrans" cxnId="{2FE2DC53-E6C3-4642-8036-6554544BF9D3}">
      <dgm:prSet/>
      <dgm:spPr/>
      <dgm:t>
        <a:bodyPr/>
        <a:lstStyle/>
        <a:p>
          <a:endParaRPr lang="en-US"/>
        </a:p>
      </dgm:t>
    </dgm:pt>
    <dgm:pt modelId="{6F0672A1-6E53-430C-8A0C-C2C81EF096F6}">
      <dgm:prSet/>
      <dgm:spPr/>
      <dgm:t>
        <a:bodyPr/>
        <a:lstStyle/>
        <a:p>
          <a:r>
            <a:rPr lang="en-US" dirty="0"/>
            <a:t>Last day for parents to enter paper orders in M2</a:t>
          </a:r>
        </a:p>
      </dgm:t>
    </dgm:pt>
    <dgm:pt modelId="{80A0DFD7-96F5-476D-8F00-9440E7D6F6CF}" type="parTrans" cxnId="{C187FCB9-2464-432D-9E64-C3844E072C64}">
      <dgm:prSet/>
      <dgm:spPr/>
      <dgm:t>
        <a:bodyPr/>
        <a:lstStyle/>
        <a:p>
          <a:endParaRPr lang="en-US"/>
        </a:p>
      </dgm:t>
    </dgm:pt>
    <dgm:pt modelId="{69B58D56-F84D-4AD5-96DE-441FE6E1719B}" type="sibTrans" cxnId="{C187FCB9-2464-432D-9E64-C3844E072C64}">
      <dgm:prSet/>
      <dgm:spPr/>
      <dgm:t>
        <a:bodyPr/>
        <a:lstStyle/>
        <a:p>
          <a:endParaRPr lang="en-US"/>
        </a:p>
      </dgm:t>
    </dgm:pt>
    <dgm:pt modelId="{90EF3587-FE36-42E4-B736-AC2ABFC2C6FB}">
      <dgm:prSet/>
      <dgm:spPr/>
      <dgm:t>
        <a:bodyPr/>
        <a:lstStyle/>
        <a:p>
          <a:pPr>
            <a:defRPr b="1"/>
          </a:pPr>
          <a:r>
            <a:rPr lang="en-US" dirty="0"/>
            <a:t>Nov. 1</a:t>
          </a:r>
          <a:r>
            <a:rPr lang="en-US" baseline="30000" dirty="0"/>
            <a:t>st</a:t>
          </a:r>
          <a:r>
            <a:rPr lang="en-US" dirty="0"/>
            <a:t> </a:t>
          </a:r>
        </a:p>
      </dgm:t>
    </dgm:pt>
    <dgm:pt modelId="{8F50E259-F9E9-498B-9BAC-41C78E1D0F1B}" type="parTrans" cxnId="{AED6A369-6A77-4BAF-A183-D2A567A22937}">
      <dgm:prSet/>
      <dgm:spPr/>
      <dgm:t>
        <a:bodyPr/>
        <a:lstStyle/>
        <a:p>
          <a:endParaRPr lang="en-US"/>
        </a:p>
      </dgm:t>
    </dgm:pt>
    <dgm:pt modelId="{3386CB8C-0E88-43B6-9C82-75AF307BBB88}" type="sibTrans" cxnId="{AED6A369-6A77-4BAF-A183-D2A567A22937}">
      <dgm:prSet/>
      <dgm:spPr/>
      <dgm:t>
        <a:bodyPr/>
        <a:lstStyle/>
        <a:p>
          <a:endParaRPr lang="en-US"/>
        </a:p>
      </dgm:t>
    </dgm:pt>
    <dgm:pt modelId="{B5229E89-59F7-47D0-929A-83B005FB2E14}">
      <dgm:prSet/>
      <dgm:spPr/>
      <dgm:t>
        <a:bodyPr/>
        <a:lstStyle/>
        <a:p>
          <a:r>
            <a:rPr lang="en-US" dirty="0"/>
            <a:t>Last day for troops to enter paper orders in M2 for Girl Scouts</a:t>
          </a:r>
        </a:p>
      </dgm:t>
    </dgm:pt>
    <dgm:pt modelId="{94D89311-2DC7-4F3C-9DE8-C107077B1283}" type="parTrans" cxnId="{A7A4CD58-46E1-438F-AC13-B3D39A5D5104}">
      <dgm:prSet/>
      <dgm:spPr/>
      <dgm:t>
        <a:bodyPr/>
        <a:lstStyle/>
        <a:p>
          <a:endParaRPr lang="en-US"/>
        </a:p>
      </dgm:t>
    </dgm:pt>
    <dgm:pt modelId="{B71D6E77-055D-4FA5-A306-A99B03DB57E6}" type="sibTrans" cxnId="{A7A4CD58-46E1-438F-AC13-B3D39A5D5104}">
      <dgm:prSet/>
      <dgm:spPr/>
      <dgm:t>
        <a:bodyPr/>
        <a:lstStyle/>
        <a:p>
          <a:endParaRPr lang="en-US"/>
        </a:p>
      </dgm:t>
    </dgm:pt>
    <dgm:pt modelId="{59D6DD36-BAB2-4BBC-8DEF-4A1789753520}">
      <dgm:prSet/>
      <dgm:spPr/>
      <dgm:t>
        <a:bodyPr/>
        <a:lstStyle/>
        <a:p>
          <a:pPr>
            <a:defRPr b="1"/>
          </a:pPr>
          <a:r>
            <a:rPr lang="en-US" dirty="0"/>
            <a:t>Nov. 1</a:t>
          </a:r>
          <a:r>
            <a:rPr lang="en-US" baseline="30000" dirty="0"/>
            <a:t>st</a:t>
          </a:r>
          <a:r>
            <a:rPr lang="en-US" dirty="0"/>
            <a:t> </a:t>
          </a:r>
        </a:p>
      </dgm:t>
    </dgm:pt>
    <dgm:pt modelId="{C7342FE2-E117-46E8-9C25-9373F8309FFC}" type="parTrans" cxnId="{EFC6D4BD-3A2D-44E3-9034-370F6DC2B5E2}">
      <dgm:prSet/>
      <dgm:spPr/>
      <dgm:t>
        <a:bodyPr/>
        <a:lstStyle/>
        <a:p>
          <a:endParaRPr lang="en-US"/>
        </a:p>
      </dgm:t>
    </dgm:pt>
    <dgm:pt modelId="{B7BC7055-35E8-4F77-BC61-2A473F6A5406}" type="sibTrans" cxnId="{EFC6D4BD-3A2D-44E3-9034-370F6DC2B5E2}">
      <dgm:prSet/>
      <dgm:spPr/>
      <dgm:t>
        <a:bodyPr/>
        <a:lstStyle/>
        <a:p>
          <a:endParaRPr lang="en-US"/>
        </a:p>
      </dgm:t>
    </dgm:pt>
    <dgm:pt modelId="{BA0361B1-F33B-45A6-9DEC-EF64E061185B}">
      <dgm:prSet/>
      <dgm:spPr/>
      <dgm:t>
        <a:bodyPr/>
        <a:lstStyle/>
        <a:p>
          <a:r>
            <a:rPr lang="en-US" dirty="0"/>
            <a:t>Last day for </a:t>
          </a:r>
          <a:r>
            <a:rPr lang="en-US" dirty="0">
              <a:latin typeface="Corbel"/>
            </a:rPr>
            <a:t>SUs to</a:t>
          </a:r>
          <a:r>
            <a:rPr lang="en-US" dirty="0"/>
            <a:t> enter paper orders in M2</a:t>
          </a:r>
          <a:r>
            <a:rPr lang="en-US" dirty="0">
              <a:latin typeface="Corbel"/>
            </a:rPr>
            <a:t> </a:t>
          </a:r>
          <a:endParaRPr lang="en-US" dirty="0"/>
        </a:p>
      </dgm:t>
    </dgm:pt>
    <dgm:pt modelId="{5EE4B49E-F578-4D83-B6A1-22A15AA4BE12}" type="parTrans" cxnId="{D8877D70-595C-4238-B380-49830D94DA92}">
      <dgm:prSet/>
      <dgm:spPr/>
      <dgm:t>
        <a:bodyPr/>
        <a:lstStyle/>
        <a:p>
          <a:endParaRPr lang="en-US"/>
        </a:p>
      </dgm:t>
    </dgm:pt>
    <dgm:pt modelId="{03E9F763-7CEF-4E2C-88ED-452E14BF83F6}" type="sibTrans" cxnId="{D8877D70-595C-4238-B380-49830D94DA92}">
      <dgm:prSet/>
      <dgm:spPr/>
      <dgm:t>
        <a:bodyPr/>
        <a:lstStyle/>
        <a:p>
          <a:endParaRPr lang="en-US"/>
        </a:p>
      </dgm:t>
    </dgm:pt>
    <dgm:pt modelId="{AAE89AA8-EE0B-417A-9587-177B59CCFE33}">
      <dgm:prSet/>
      <dgm:spPr/>
      <dgm:t>
        <a:bodyPr/>
        <a:lstStyle/>
        <a:p>
          <a:pPr>
            <a:defRPr b="1"/>
          </a:pPr>
          <a:r>
            <a:rPr lang="en-US" dirty="0"/>
            <a:t>Nov. 15</a:t>
          </a:r>
          <a:r>
            <a:rPr lang="en-US" baseline="30000" dirty="0"/>
            <a:t>th</a:t>
          </a:r>
          <a:r>
            <a:rPr lang="en-US" dirty="0"/>
            <a:t> </a:t>
          </a:r>
        </a:p>
      </dgm:t>
    </dgm:pt>
    <dgm:pt modelId="{9221B6D4-CB6D-4EF3-9811-47658E83CBCA}" type="parTrans" cxnId="{829F17BD-75C4-4A64-BD47-ACF935B2748C}">
      <dgm:prSet/>
      <dgm:spPr/>
      <dgm:t>
        <a:bodyPr/>
        <a:lstStyle/>
        <a:p>
          <a:endParaRPr lang="en-US"/>
        </a:p>
      </dgm:t>
    </dgm:pt>
    <dgm:pt modelId="{1B2AD446-7F0D-4B71-818C-B1B40CB47F27}" type="sibTrans" cxnId="{829F17BD-75C4-4A64-BD47-ACF935B2748C}">
      <dgm:prSet/>
      <dgm:spPr/>
      <dgm:t>
        <a:bodyPr/>
        <a:lstStyle/>
        <a:p>
          <a:endParaRPr lang="en-US"/>
        </a:p>
      </dgm:t>
    </dgm:pt>
    <dgm:pt modelId="{943672F0-693D-4386-BA71-3C53985609FD}">
      <dgm:prSet/>
      <dgm:spPr/>
      <dgm:t>
        <a:bodyPr/>
        <a:lstStyle/>
        <a:p>
          <a:r>
            <a:rPr lang="en-US" dirty="0"/>
            <a:t>Online orders for Direct Ship ends</a:t>
          </a:r>
        </a:p>
      </dgm:t>
    </dgm:pt>
    <dgm:pt modelId="{A04AF853-EE5A-44EA-B6C4-332E71D7DBCA}" type="parTrans" cxnId="{BDA6BFC5-4ACC-4222-8453-696FB6B63F53}">
      <dgm:prSet/>
      <dgm:spPr/>
      <dgm:t>
        <a:bodyPr/>
        <a:lstStyle/>
        <a:p>
          <a:endParaRPr lang="en-US"/>
        </a:p>
      </dgm:t>
    </dgm:pt>
    <dgm:pt modelId="{6E240903-8B5A-4691-89BD-234656727CA4}" type="sibTrans" cxnId="{BDA6BFC5-4ACC-4222-8453-696FB6B63F53}">
      <dgm:prSet/>
      <dgm:spPr/>
      <dgm:t>
        <a:bodyPr/>
        <a:lstStyle/>
        <a:p>
          <a:endParaRPr lang="en-US"/>
        </a:p>
      </dgm:t>
    </dgm:pt>
    <dgm:pt modelId="{5564F548-58A7-4DD0-B498-A5AC45A8BB22}">
      <dgm:prSet/>
      <dgm:spPr/>
      <dgm:t>
        <a:bodyPr/>
        <a:lstStyle/>
        <a:p>
          <a:pPr>
            <a:defRPr b="1"/>
          </a:pPr>
          <a:r>
            <a:rPr lang="en-US" dirty="0"/>
            <a:t>Nov. 14</a:t>
          </a:r>
          <a:r>
            <a:rPr lang="en-US" baseline="30000" dirty="0"/>
            <a:t>th</a:t>
          </a:r>
          <a:r>
            <a:rPr lang="en-US" dirty="0"/>
            <a:t>– 21</a:t>
          </a:r>
          <a:r>
            <a:rPr lang="en-US" baseline="30000" dirty="0"/>
            <a:t>st</a:t>
          </a:r>
          <a:r>
            <a:rPr lang="en-US" dirty="0"/>
            <a:t> </a:t>
          </a:r>
        </a:p>
      </dgm:t>
    </dgm:pt>
    <dgm:pt modelId="{91DA33C8-7CEF-497F-BF56-A6A75843D50B}" type="parTrans" cxnId="{DB12C400-5E07-4A3D-92AF-EE392401D7E7}">
      <dgm:prSet/>
      <dgm:spPr/>
      <dgm:t>
        <a:bodyPr/>
        <a:lstStyle/>
        <a:p>
          <a:endParaRPr lang="en-US"/>
        </a:p>
      </dgm:t>
    </dgm:pt>
    <dgm:pt modelId="{2FD238FD-14C0-4EE6-B9EF-8032484CB54B}" type="sibTrans" cxnId="{DB12C400-5E07-4A3D-92AF-EE392401D7E7}">
      <dgm:prSet/>
      <dgm:spPr/>
      <dgm:t>
        <a:bodyPr/>
        <a:lstStyle/>
        <a:p>
          <a:endParaRPr lang="en-US"/>
        </a:p>
      </dgm:t>
    </dgm:pt>
    <dgm:pt modelId="{FC06A47A-BADB-449B-A842-AA18C9996A65}">
      <dgm:prSet/>
      <dgm:spPr/>
      <dgm:t>
        <a:bodyPr/>
        <a:lstStyle/>
        <a:p>
          <a:r>
            <a:rPr lang="en-US" dirty="0"/>
            <a:t>SU Nut Deliveries</a:t>
          </a:r>
        </a:p>
      </dgm:t>
    </dgm:pt>
    <dgm:pt modelId="{F7F7A28E-55DE-475A-ABCE-DB2865F52EDF}" type="sibTrans" cxnId="{A4327CD0-A2AB-42C5-8649-4D416FE14436}">
      <dgm:prSet/>
      <dgm:spPr/>
      <dgm:t>
        <a:bodyPr/>
        <a:lstStyle/>
        <a:p>
          <a:endParaRPr lang="en-US"/>
        </a:p>
      </dgm:t>
    </dgm:pt>
    <dgm:pt modelId="{8412582C-B26E-4857-ACB1-923E9CFE61FD}" type="parTrans" cxnId="{A4327CD0-A2AB-42C5-8649-4D416FE14436}">
      <dgm:prSet/>
      <dgm:spPr/>
      <dgm:t>
        <a:bodyPr/>
        <a:lstStyle/>
        <a:p>
          <a:endParaRPr lang="en-US"/>
        </a:p>
      </dgm:t>
    </dgm:pt>
    <dgm:pt modelId="{0E11EF43-1C8E-44BC-B165-F16BA5D9D356}">
      <dgm:prSet phldrT="[Text]" phldr="0"/>
      <dgm:spPr/>
      <dgm:t>
        <a:bodyPr/>
        <a:lstStyle/>
        <a:p>
          <a:pPr>
            <a:defRPr b="1"/>
          </a:pPr>
          <a:r>
            <a:rPr lang="en-US" dirty="0"/>
            <a:t>Oct. 1st</a:t>
          </a:r>
        </a:p>
      </dgm:t>
    </dgm:pt>
    <dgm:pt modelId="{59226A33-556E-4E0E-974E-2FDCCCFFC267}" type="parTrans" cxnId="{37ADD7B0-83FE-4DAC-A24D-DB2597E6333B}">
      <dgm:prSet/>
      <dgm:spPr/>
      <dgm:t>
        <a:bodyPr/>
        <a:lstStyle/>
        <a:p>
          <a:endParaRPr lang="en-US"/>
        </a:p>
      </dgm:t>
    </dgm:pt>
    <dgm:pt modelId="{39C0C32D-941D-4CA6-AB38-CD9F05B8B6B4}" type="sibTrans" cxnId="{37ADD7B0-83FE-4DAC-A24D-DB2597E6333B}">
      <dgm:prSet/>
      <dgm:spPr/>
      <dgm:t>
        <a:bodyPr/>
        <a:lstStyle/>
        <a:p>
          <a:endParaRPr lang="en-US"/>
        </a:p>
      </dgm:t>
    </dgm:pt>
    <dgm:pt modelId="{2A91B1FE-CD6D-435D-A620-5CEA8D8418E1}">
      <dgm:prSet phldrT="[Text]" phldr="0"/>
      <dgm:spPr/>
      <dgm:t>
        <a:bodyPr/>
        <a:lstStyle/>
        <a:p>
          <a:pPr>
            <a:defRPr b="1"/>
          </a:pPr>
          <a:r>
            <a:rPr lang="en-US" dirty="0"/>
            <a:t>Oct. 5</a:t>
          </a:r>
          <a:r>
            <a:rPr lang="en-US" baseline="30000" dirty="0"/>
            <a:t>th</a:t>
          </a:r>
          <a:r>
            <a:rPr lang="en-US" dirty="0"/>
            <a:t>/6</a:t>
          </a:r>
          <a:r>
            <a:rPr lang="en-US" baseline="30000" dirty="0"/>
            <a:t>th</a:t>
          </a:r>
          <a:r>
            <a:rPr lang="en-US" dirty="0"/>
            <a:t> </a:t>
          </a:r>
        </a:p>
      </dgm:t>
    </dgm:pt>
    <dgm:pt modelId="{D4617F6A-34CD-4807-8BA3-543497F80C51}" type="parTrans" cxnId="{BF223DE8-85F3-402C-89C1-88AAC7C616AF}">
      <dgm:prSet/>
      <dgm:spPr/>
      <dgm:t>
        <a:bodyPr/>
        <a:lstStyle/>
        <a:p>
          <a:endParaRPr lang="en-US"/>
        </a:p>
      </dgm:t>
    </dgm:pt>
    <dgm:pt modelId="{358D1B36-EF20-4122-9C0E-310218D097E6}" type="sibTrans" cxnId="{BF223DE8-85F3-402C-89C1-88AAC7C616AF}">
      <dgm:prSet/>
      <dgm:spPr/>
      <dgm:t>
        <a:bodyPr/>
        <a:lstStyle/>
        <a:p>
          <a:endParaRPr lang="en-US"/>
        </a:p>
      </dgm:t>
    </dgm:pt>
    <dgm:pt modelId="{BE2C0590-44CA-4269-84C8-B68206312468}">
      <dgm:prSet/>
      <dgm:spPr/>
      <dgm:t>
        <a:bodyPr/>
        <a:lstStyle/>
        <a:p>
          <a:r>
            <a:rPr lang="en-US" dirty="0"/>
            <a:t>Fall Program begins / Parent access to M2</a:t>
          </a:r>
        </a:p>
      </dgm:t>
    </dgm:pt>
    <dgm:pt modelId="{8A1CE928-57E2-4663-BC1C-BC7F48077AF2}" type="parTrans" cxnId="{9F24F757-C7A8-476B-8E98-8BEA9DA08984}">
      <dgm:prSet/>
      <dgm:spPr/>
      <dgm:t>
        <a:bodyPr/>
        <a:lstStyle/>
        <a:p>
          <a:endParaRPr lang="en-US"/>
        </a:p>
      </dgm:t>
    </dgm:pt>
    <dgm:pt modelId="{DEA97044-5378-434C-93A4-F09472C9E661}" type="sibTrans" cxnId="{9F24F757-C7A8-476B-8E98-8BEA9DA08984}">
      <dgm:prSet/>
      <dgm:spPr/>
      <dgm:t>
        <a:bodyPr/>
        <a:lstStyle/>
        <a:p>
          <a:endParaRPr lang="en-US"/>
        </a:p>
      </dgm:t>
    </dgm:pt>
    <dgm:pt modelId="{F2883216-20AA-4E78-A4B1-37C74B407FD5}">
      <dgm:prSet/>
      <dgm:spPr/>
      <dgm:t>
        <a:bodyPr/>
        <a:lstStyle/>
        <a:p>
          <a:r>
            <a:rPr lang="en-US" dirty="0"/>
            <a:t>Virtual Avatar Building Party</a:t>
          </a:r>
        </a:p>
      </dgm:t>
    </dgm:pt>
    <dgm:pt modelId="{08813049-0C65-4D11-9B56-F1E747CE4D27}" type="parTrans" cxnId="{4AC528CC-EBA8-4321-AA76-E6D31D24732F}">
      <dgm:prSet/>
      <dgm:spPr/>
      <dgm:t>
        <a:bodyPr/>
        <a:lstStyle/>
        <a:p>
          <a:endParaRPr lang="en-US"/>
        </a:p>
      </dgm:t>
    </dgm:pt>
    <dgm:pt modelId="{78E55E77-7A03-4A1A-BE0D-D48F2AE50491}" type="sibTrans" cxnId="{4AC528CC-EBA8-4321-AA76-E6D31D24732F}">
      <dgm:prSet/>
      <dgm:spPr/>
      <dgm:t>
        <a:bodyPr/>
        <a:lstStyle/>
        <a:p>
          <a:endParaRPr lang="en-US"/>
        </a:p>
      </dgm:t>
    </dgm:pt>
    <dgm:pt modelId="{E767444A-C4A5-4BAC-BEF3-6D088964FE47}">
      <dgm:prSet phldrT="[Text]" phldr="0"/>
      <dgm:spPr/>
      <dgm:t>
        <a:bodyPr/>
        <a:lstStyle/>
        <a:p>
          <a:pPr>
            <a:defRPr b="1"/>
          </a:pPr>
          <a:r>
            <a:rPr lang="en-US" dirty="0"/>
            <a:t>Nov. 17</a:t>
          </a:r>
          <a:r>
            <a:rPr lang="en-US" baseline="30000" dirty="0"/>
            <a:t>th</a:t>
          </a:r>
          <a:r>
            <a:rPr lang="en-US" dirty="0"/>
            <a:t> </a:t>
          </a:r>
        </a:p>
      </dgm:t>
    </dgm:pt>
    <dgm:pt modelId="{BA27B1DB-9FB5-4E95-9250-150644E08595}" type="parTrans" cxnId="{1D815D1A-E155-43A4-B09E-DDA31C44D36F}">
      <dgm:prSet/>
      <dgm:spPr/>
      <dgm:t>
        <a:bodyPr/>
        <a:lstStyle/>
        <a:p>
          <a:endParaRPr lang="en-US"/>
        </a:p>
      </dgm:t>
    </dgm:pt>
    <dgm:pt modelId="{2BCC0F7A-3D04-4894-8553-FD53CDDF510E}" type="sibTrans" cxnId="{1D815D1A-E155-43A4-B09E-DDA31C44D36F}">
      <dgm:prSet/>
      <dgm:spPr/>
      <dgm:t>
        <a:bodyPr/>
        <a:lstStyle/>
        <a:p>
          <a:endParaRPr lang="en-US"/>
        </a:p>
      </dgm:t>
    </dgm:pt>
    <dgm:pt modelId="{82BDCD01-CD28-450F-B3E5-A6B91974061A}">
      <dgm:prSet/>
      <dgm:spPr/>
      <dgm:t>
        <a:bodyPr/>
        <a:lstStyle/>
        <a:p>
          <a:r>
            <a:rPr lang="en-US" dirty="0"/>
            <a:t>Girls Choose final rewards</a:t>
          </a:r>
        </a:p>
      </dgm:t>
    </dgm:pt>
    <dgm:pt modelId="{39D20760-3338-4AA7-910A-CD9A37EF1E18}" type="parTrans" cxnId="{8A63B4EE-F9F8-4CE5-BD7B-98A58E0480C8}">
      <dgm:prSet/>
      <dgm:spPr/>
      <dgm:t>
        <a:bodyPr/>
        <a:lstStyle/>
        <a:p>
          <a:endParaRPr lang="en-US"/>
        </a:p>
      </dgm:t>
    </dgm:pt>
    <dgm:pt modelId="{18F6C008-3386-4206-AB11-CE73FBF75D5B}" type="sibTrans" cxnId="{8A63B4EE-F9F8-4CE5-BD7B-98A58E0480C8}">
      <dgm:prSet/>
      <dgm:spPr/>
      <dgm:t>
        <a:bodyPr/>
        <a:lstStyle/>
        <a:p>
          <a:endParaRPr lang="en-US"/>
        </a:p>
      </dgm:t>
    </dgm:pt>
    <dgm:pt modelId="{D0A2E1CF-E23B-43D7-81B0-E46F69E9A5AE}">
      <dgm:prSet phldrT="[Text]" phldr="0"/>
      <dgm:spPr/>
      <dgm:t>
        <a:bodyPr/>
        <a:lstStyle/>
        <a:p>
          <a:pPr>
            <a:defRPr b="1"/>
          </a:pPr>
          <a:r>
            <a:rPr lang="en-US" dirty="0"/>
            <a:t>Nov. 22</a:t>
          </a:r>
          <a:r>
            <a:rPr lang="en-US" baseline="30000" dirty="0"/>
            <a:t>nd</a:t>
          </a:r>
          <a:r>
            <a:rPr lang="en-US" dirty="0"/>
            <a:t> </a:t>
          </a:r>
        </a:p>
      </dgm:t>
    </dgm:pt>
    <dgm:pt modelId="{0678CD0E-7BF6-45CD-87E3-24549C056A6F}" type="parTrans" cxnId="{D80C4B47-E7E7-446C-B157-4344CF843874}">
      <dgm:prSet/>
      <dgm:spPr/>
      <dgm:t>
        <a:bodyPr/>
        <a:lstStyle/>
        <a:p>
          <a:endParaRPr lang="en-US"/>
        </a:p>
      </dgm:t>
    </dgm:pt>
    <dgm:pt modelId="{D3C8ACCE-22C0-453C-8CC0-8DF20E81F852}" type="sibTrans" cxnId="{D80C4B47-E7E7-446C-B157-4344CF843874}">
      <dgm:prSet/>
      <dgm:spPr/>
      <dgm:t>
        <a:bodyPr/>
        <a:lstStyle/>
        <a:p>
          <a:endParaRPr lang="en-US"/>
        </a:p>
      </dgm:t>
    </dgm:pt>
    <dgm:pt modelId="{5CA1C20C-19E7-4308-8485-950AF34CFD2C}">
      <dgm:prSet/>
      <dgm:spPr/>
      <dgm:t>
        <a:bodyPr/>
        <a:lstStyle/>
        <a:p>
          <a:r>
            <a:rPr lang="en-US" dirty="0"/>
            <a:t>T17s Due</a:t>
          </a:r>
        </a:p>
      </dgm:t>
    </dgm:pt>
    <dgm:pt modelId="{297E1F2E-95F6-4056-88ED-5BC9AF08A7F6}" type="parTrans" cxnId="{1A0C903C-5F31-41B0-9812-FB35379EA73E}">
      <dgm:prSet/>
      <dgm:spPr/>
      <dgm:t>
        <a:bodyPr/>
        <a:lstStyle/>
        <a:p>
          <a:endParaRPr lang="en-US"/>
        </a:p>
      </dgm:t>
    </dgm:pt>
    <dgm:pt modelId="{8837D3A7-A39C-4878-BDB7-96F11E87A458}" type="sibTrans" cxnId="{1A0C903C-5F31-41B0-9812-FB35379EA73E}">
      <dgm:prSet/>
      <dgm:spPr/>
      <dgm:t>
        <a:bodyPr/>
        <a:lstStyle/>
        <a:p>
          <a:endParaRPr lang="en-US"/>
        </a:p>
      </dgm:t>
    </dgm:pt>
    <dgm:pt modelId="{9C70354E-AFBD-488C-81A4-B5BDBD36B8D6}">
      <dgm:prSet phldrT="[Text]" phldr="0"/>
      <dgm:spPr/>
      <dgm:t>
        <a:bodyPr/>
        <a:lstStyle/>
        <a:p>
          <a:pPr>
            <a:defRPr b="1"/>
          </a:pPr>
          <a:r>
            <a:rPr lang="en-US" dirty="0"/>
            <a:t>Dec. 3rd</a:t>
          </a:r>
        </a:p>
      </dgm:t>
    </dgm:pt>
    <dgm:pt modelId="{58E8D982-4101-4129-802A-2BF7B565478E}" type="parTrans" cxnId="{472EE442-F555-4D1F-8E2A-9DE29FED8FCB}">
      <dgm:prSet/>
      <dgm:spPr/>
      <dgm:t>
        <a:bodyPr/>
        <a:lstStyle/>
        <a:p>
          <a:endParaRPr lang="en-US"/>
        </a:p>
      </dgm:t>
    </dgm:pt>
    <dgm:pt modelId="{5FBAD07E-9DCB-4F65-A496-1B3395ED94C3}" type="sibTrans" cxnId="{472EE442-F555-4D1F-8E2A-9DE29FED8FCB}">
      <dgm:prSet/>
      <dgm:spPr/>
      <dgm:t>
        <a:bodyPr/>
        <a:lstStyle/>
        <a:p>
          <a:endParaRPr lang="en-US"/>
        </a:p>
      </dgm:t>
    </dgm:pt>
    <dgm:pt modelId="{A68C44E5-3364-47E3-B161-5E309B5E0B62}">
      <dgm:prSet/>
      <dgm:spPr/>
      <dgm:t>
        <a:bodyPr/>
        <a:lstStyle/>
        <a:p>
          <a:r>
            <a:rPr lang="en-US" dirty="0"/>
            <a:t>ACH</a:t>
          </a:r>
        </a:p>
      </dgm:t>
    </dgm:pt>
    <dgm:pt modelId="{5663478E-73BE-421C-B45E-067D5A72795B}" type="parTrans" cxnId="{267CA2FC-7F0F-4468-AA0A-4357DA297A48}">
      <dgm:prSet/>
      <dgm:spPr/>
      <dgm:t>
        <a:bodyPr/>
        <a:lstStyle/>
        <a:p>
          <a:endParaRPr lang="en-US"/>
        </a:p>
      </dgm:t>
    </dgm:pt>
    <dgm:pt modelId="{B2CFBE61-9D0C-401B-824F-ACDEFF38F26C}" type="sibTrans" cxnId="{267CA2FC-7F0F-4468-AA0A-4357DA297A48}">
      <dgm:prSet/>
      <dgm:spPr/>
      <dgm:t>
        <a:bodyPr/>
        <a:lstStyle/>
        <a:p>
          <a:endParaRPr lang="en-US"/>
        </a:p>
      </dgm:t>
    </dgm:pt>
    <dgm:pt modelId="{72ABDF8A-44FD-A44A-A54D-668015B55508}" type="pres">
      <dgm:prSet presAssocID="{55F7182E-8546-4700-96D7-4F4BC6B71060}" presName="root" presStyleCnt="0">
        <dgm:presLayoutVars>
          <dgm:chMax/>
          <dgm:chPref/>
          <dgm:animLvl val="lvl"/>
        </dgm:presLayoutVars>
      </dgm:prSet>
      <dgm:spPr/>
    </dgm:pt>
    <dgm:pt modelId="{EE36F42F-8406-5743-83FD-CAB1BE662E50}" type="pres">
      <dgm:prSet presAssocID="{55F7182E-8546-4700-96D7-4F4BC6B71060}" presName="divider" presStyleLbl="fgAcc1" presStyleIdx="0" presStyleCnt="1"/>
      <dgm:spPr/>
    </dgm:pt>
    <dgm:pt modelId="{BEB5C494-872E-6D48-90BC-BBF366353A09}" type="pres">
      <dgm:prSet presAssocID="{55F7182E-8546-4700-96D7-4F4BC6B71060}" presName="nodes" presStyleCnt="0">
        <dgm:presLayoutVars>
          <dgm:chMax/>
          <dgm:chPref/>
          <dgm:animLvl val="lvl"/>
        </dgm:presLayoutVars>
      </dgm:prSet>
      <dgm:spPr/>
    </dgm:pt>
    <dgm:pt modelId="{8DF0B607-D004-2F44-BA4F-38CE1DA2D4CD}" type="pres">
      <dgm:prSet presAssocID="{FCAAC475-D2C0-42A0-84E8-2C2C4505E4FF}" presName="composite" presStyleCnt="0"/>
      <dgm:spPr/>
    </dgm:pt>
    <dgm:pt modelId="{41A92039-FD2A-904B-9D07-09AAB0802B26}" type="pres">
      <dgm:prSet presAssocID="{FCAAC475-D2C0-42A0-84E8-2C2C4505E4FF}" presName="L1TextContainer" presStyleLbl="alignNode1" presStyleIdx="0" presStyleCnt="12">
        <dgm:presLayoutVars>
          <dgm:chMax val="1"/>
          <dgm:chPref val="1"/>
          <dgm:bulletEnabled val="1"/>
        </dgm:presLayoutVars>
      </dgm:prSet>
      <dgm:spPr/>
    </dgm:pt>
    <dgm:pt modelId="{36998EFD-476E-BB45-96DC-72FE5CD453BD}" type="pres">
      <dgm:prSet presAssocID="{FCAAC475-D2C0-42A0-84E8-2C2C4505E4FF}" presName="L2TextContainerWrapper" presStyleCnt="0">
        <dgm:presLayoutVars>
          <dgm:bulletEnabled val="1"/>
        </dgm:presLayoutVars>
      </dgm:prSet>
      <dgm:spPr/>
    </dgm:pt>
    <dgm:pt modelId="{9A28A575-BF8A-364E-AA37-110883FE11EF}" type="pres">
      <dgm:prSet presAssocID="{FCAAC475-D2C0-42A0-84E8-2C2C4505E4FF}" presName="L2TextContainer" presStyleLbl="bgAccFollowNode1" presStyleIdx="0" presStyleCnt="12" custScaleX="99805"/>
      <dgm:spPr/>
    </dgm:pt>
    <dgm:pt modelId="{FEB9C2B4-DDBC-6841-B138-DBC45C2B5B9F}" type="pres">
      <dgm:prSet presAssocID="{FCAAC475-D2C0-42A0-84E8-2C2C4505E4FF}" presName="FlexibleEmptyPlaceHolder" presStyleCnt="0"/>
      <dgm:spPr/>
    </dgm:pt>
    <dgm:pt modelId="{7DCAA904-D9F0-674F-87F1-ECA513FB753C}" type="pres">
      <dgm:prSet presAssocID="{FCAAC475-D2C0-42A0-84E8-2C2C4505E4FF}" presName="ConnectLine" presStyleLbl="sibTrans1D1" presStyleIdx="0" presStyleCnt="12"/>
      <dgm:spPr/>
    </dgm:pt>
    <dgm:pt modelId="{A26DC67E-24FF-8E48-8D8F-3D45348899D0}" type="pres">
      <dgm:prSet presAssocID="{FCAAC475-D2C0-42A0-84E8-2C2C4505E4FF}" presName="ConnectorPoint" presStyleLbl="node1" presStyleIdx="0"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A0262DC-72E6-104E-9D2D-DE44A83233B8}" type="pres">
      <dgm:prSet presAssocID="{FCAAC475-D2C0-42A0-84E8-2C2C4505E4FF}" presName="EmptyPlaceHolder" presStyleCnt="0"/>
      <dgm:spPr/>
    </dgm:pt>
    <dgm:pt modelId="{45AFD793-1199-EA4F-BA5E-CC2DD3A2E6FB}" type="pres">
      <dgm:prSet presAssocID="{60B4FD22-A4A7-4BAA-9E28-6EEC7AB4F880}" presName="spaceBetweenRectangles" presStyleCnt="0"/>
      <dgm:spPr/>
    </dgm:pt>
    <dgm:pt modelId="{291A402F-CC39-4512-9312-4141FCB964F8}" type="pres">
      <dgm:prSet presAssocID="{0E11EF43-1C8E-44BC-B165-F16BA5D9D356}" presName="composite" presStyleCnt="0"/>
      <dgm:spPr/>
    </dgm:pt>
    <dgm:pt modelId="{BC4DF9C4-673A-44FB-9A10-834B51D68CAC}" type="pres">
      <dgm:prSet presAssocID="{0E11EF43-1C8E-44BC-B165-F16BA5D9D356}" presName="L1TextContainer" presStyleLbl="alignNode1" presStyleIdx="1" presStyleCnt="12" custScaleX="112875" custLinFactNeighborX="-18810">
        <dgm:presLayoutVars>
          <dgm:chMax val="1"/>
          <dgm:chPref val="1"/>
          <dgm:bulletEnabled val="1"/>
        </dgm:presLayoutVars>
      </dgm:prSet>
      <dgm:spPr/>
    </dgm:pt>
    <dgm:pt modelId="{B60D7607-2C2F-4FFA-8A0E-54AFD56111AE}" type="pres">
      <dgm:prSet presAssocID="{0E11EF43-1C8E-44BC-B165-F16BA5D9D356}" presName="L2TextContainerWrapper" presStyleCnt="0">
        <dgm:presLayoutVars>
          <dgm:bulletEnabled val="1"/>
        </dgm:presLayoutVars>
      </dgm:prSet>
      <dgm:spPr/>
    </dgm:pt>
    <dgm:pt modelId="{DC968D3F-DE40-4694-9325-650BB0520096}" type="pres">
      <dgm:prSet presAssocID="{0E11EF43-1C8E-44BC-B165-F16BA5D9D356}" presName="L2TextContainer" presStyleLbl="bgAccFollowNode1" presStyleIdx="1" presStyleCnt="12" custScaleX="112875" custScaleY="93750" custLinFactNeighborX="-18810"/>
      <dgm:spPr/>
    </dgm:pt>
    <dgm:pt modelId="{6C88543B-9FF8-49E1-B0C5-A4641E0C81B5}" type="pres">
      <dgm:prSet presAssocID="{0E11EF43-1C8E-44BC-B165-F16BA5D9D356}" presName="FlexibleEmptyPlaceHolder" presStyleCnt="0"/>
      <dgm:spPr/>
    </dgm:pt>
    <dgm:pt modelId="{E0B2D2EF-C2D6-439B-9AD7-50998268280F}" type="pres">
      <dgm:prSet presAssocID="{0E11EF43-1C8E-44BC-B165-F16BA5D9D356}" presName="ConnectLine" presStyleLbl="sibTrans1D1" presStyleIdx="1" presStyleCnt="12"/>
      <dgm:spPr/>
    </dgm:pt>
    <dgm:pt modelId="{43BB594B-442C-44D4-AAC2-E2FA98A60854}" type="pres">
      <dgm:prSet presAssocID="{0E11EF43-1C8E-44BC-B165-F16BA5D9D356}" presName="ConnectorPoint" presStyleLbl="node1" presStyleIdx="1"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22F8F49-E3BF-4E1C-9246-B9598E1F9611}" type="pres">
      <dgm:prSet presAssocID="{0E11EF43-1C8E-44BC-B165-F16BA5D9D356}" presName="EmptyPlaceHolder" presStyleCnt="0"/>
      <dgm:spPr/>
    </dgm:pt>
    <dgm:pt modelId="{24577040-EBDD-491D-9A8F-2ECC179EB413}" type="pres">
      <dgm:prSet presAssocID="{39C0C32D-941D-4CA6-AB38-CD9F05B8B6B4}" presName="spaceBetweenRectangles" presStyleCnt="0"/>
      <dgm:spPr/>
    </dgm:pt>
    <dgm:pt modelId="{53E19AE3-C8C4-4307-9E7E-70670A733708}" type="pres">
      <dgm:prSet presAssocID="{2A91B1FE-CD6D-435D-A620-5CEA8D8418E1}" presName="composite" presStyleCnt="0"/>
      <dgm:spPr/>
    </dgm:pt>
    <dgm:pt modelId="{1A49A91A-C754-4B8B-89D2-40D2233099E9}" type="pres">
      <dgm:prSet presAssocID="{2A91B1FE-CD6D-435D-A620-5CEA8D8418E1}" presName="L1TextContainer" presStyleLbl="alignNode1" presStyleIdx="2" presStyleCnt="12" custLinFactNeighborX="3420">
        <dgm:presLayoutVars>
          <dgm:chMax val="1"/>
          <dgm:chPref val="1"/>
          <dgm:bulletEnabled val="1"/>
        </dgm:presLayoutVars>
      </dgm:prSet>
      <dgm:spPr/>
    </dgm:pt>
    <dgm:pt modelId="{614F89CD-0B9C-4CF7-B0A9-DA991469B42A}" type="pres">
      <dgm:prSet presAssocID="{2A91B1FE-CD6D-435D-A620-5CEA8D8418E1}" presName="L2TextContainerWrapper" presStyleCnt="0">
        <dgm:presLayoutVars>
          <dgm:bulletEnabled val="1"/>
        </dgm:presLayoutVars>
      </dgm:prSet>
      <dgm:spPr/>
    </dgm:pt>
    <dgm:pt modelId="{006CEA24-091C-4CA1-A3C3-D095EF65710B}" type="pres">
      <dgm:prSet presAssocID="{2A91B1FE-CD6D-435D-A620-5CEA8D8418E1}" presName="L2TextContainer" presStyleLbl="bgAccFollowNode1" presStyleIdx="2" presStyleCnt="12" custLinFactNeighborX="3420"/>
      <dgm:spPr/>
    </dgm:pt>
    <dgm:pt modelId="{D808CA44-D36C-47F3-9023-6EA3D2459654}" type="pres">
      <dgm:prSet presAssocID="{2A91B1FE-CD6D-435D-A620-5CEA8D8418E1}" presName="FlexibleEmptyPlaceHolder" presStyleCnt="0"/>
      <dgm:spPr/>
    </dgm:pt>
    <dgm:pt modelId="{D008AB11-3557-49AD-A92E-CD689DDA10EA}" type="pres">
      <dgm:prSet presAssocID="{2A91B1FE-CD6D-435D-A620-5CEA8D8418E1}" presName="ConnectLine" presStyleLbl="sibTrans1D1" presStyleIdx="2" presStyleCnt="12"/>
      <dgm:spPr/>
    </dgm:pt>
    <dgm:pt modelId="{8618B877-3574-44F4-9685-08732650A330}" type="pres">
      <dgm:prSet presAssocID="{2A91B1FE-CD6D-435D-A620-5CEA8D8418E1}" presName="ConnectorPoint" presStyleLbl="node1" presStyleIdx="2"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2A6C192-57FE-49F2-BE5D-C47A1F20739C}" type="pres">
      <dgm:prSet presAssocID="{2A91B1FE-CD6D-435D-A620-5CEA8D8418E1}" presName="EmptyPlaceHolder" presStyleCnt="0"/>
      <dgm:spPr/>
    </dgm:pt>
    <dgm:pt modelId="{AC7914D5-820A-47AF-91AB-F196D5691556}" type="pres">
      <dgm:prSet presAssocID="{358D1B36-EF20-4122-9C0E-310218D097E6}" presName="spaceBetweenRectangles" presStyleCnt="0"/>
      <dgm:spPr/>
    </dgm:pt>
    <dgm:pt modelId="{DF2F2DE5-7BFD-C440-A471-BDFF38CD4FCC}" type="pres">
      <dgm:prSet presAssocID="{F95C050B-6C01-4C43-BBEB-02C5F5E48234}" presName="composite" presStyleCnt="0"/>
      <dgm:spPr/>
    </dgm:pt>
    <dgm:pt modelId="{176ECE8E-237A-C54F-8940-DEA519BF9471}" type="pres">
      <dgm:prSet presAssocID="{F95C050B-6C01-4C43-BBEB-02C5F5E48234}" presName="L1TextContainer" presStyleLbl="alignNode1" presStyleIdx="3" presStyleCnt="12" custScaleX="112875" custLinFactNeighborX="-2565">
        <dgm:presLayoutVars>
          <dgm:chMax val="1"/>
          <dgm:chPref val="1"/>
          <dgm:bulletEnabled val="1"/>
        </dgm:presLayoutVars>
      </dgm:prSet>
      <dgm:spPr/>
    </dgm:pt>
    <dgm:pt modelId="{8E140E08-B525-0941-80E1-49CAE5DE3C3E}" type="pres">
      <dgm:prSet presAssocID="{F95C050B-6C01-4C43-BBEB-02C5F5E48234}" presName="L2TextContainerWrapper" presStyleCnt="0">
        <dgm:presLayoutVars>
          <dgm:bulletEnabled val="1"/>
        </dgm:presLayoutVars>
      </dgm:prSet>
      <dgm:spPr/>
    </dgm:pt>
    <dgm:pt modelId="{06F0F1CC-D895-B04E-A3A6-DAF3A1B2CD69}" type="pres">
      <dgm:prSet presAssocID="{F95C050B-6C01-4C43-BBEB-02C5F5E48234}" presName="L2TextContainer" presStyleLbl="bgAccFollowNode1" presStyleIdx="3" presStyleCnt="12" custScaleX="113206" custLinFactX="27070" custLinFactNeighborX="100000" custLinFactNeighborY="-1488"/>
      <dgm:spPr/>
    </dgm:pt>
    <dgm:pt modelId="{4F2E319C-C1BF-534E-823A-CC299AAD89C4}" type="pres">
      <dgm:prSet presAssocID="{F95C050B-6C01-4C43-BBEB-02C5F5E48234}" presName="FlexibleEmptyPlaceHolder" presStyleCnt="0"/>
      <dgm:spPr/>
    </dgm:pt>
    <dgm:pt modelId="{16727F0C-0D61-5D41-859E-25240157DD96}" type="pres">
      <dgm:prSet presAssocID="{F95C050B-6C01-4C43-BBEB-02C5F5E48234}" presName="ConnectLine" presStyleLbl="sibTrans1D1" presStyleIdx="3" presStyleCnt="12"/>
      <dgm:spPr/>
    </dgm:pt>
    <dgm:pt modelId="{5BF9FC19-A452-5C46-B7B8-FB58FC7D4AFF}" type="pres">
      <dgm:prSet presAssocID="{F95C050B-6C01-4C43-BBEB-02C5F5E48234}" presName="ConnectorPoint" presStyleLbl="node1" presStyleIdx="3"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C8C39B8F-1FC5-4A42-B3EF-486546C0C244}" type="pres">
      <dgm:prSet presAssocID="{F95C050B-6C01-4C43-BBEB-02C5F5E48234}" presName="EmptyPlaceHolder" presStyleCnt="0"/>
      <dgm:spPr/>
    </dgm:pt>
    <dgm:pt modelId="{36D6156D-BF7A-1248-AAA6-C2DFFAF71C98}" type="pres">
      <dgm:prSet presAssocID="{A0DA42BB-89EE-4DE9-9B5D-813F6A457472}" presName="spaceBetweenRectangles" presStyleCnt="0"/>
      <dgm:spPr/>
    </dgm:pt>
    <dgm:pt modelId="{3EA9CFCA-AFD8-2D46-8886-8DDF878BD0A5}" type="pres">
      <dgm:prSet presAssocID="{2EA6EFC5-CFC1-4988-BF38-891DAD0088AE}" presName="composite" presStyleCnt="0"/>
      <dgm:spPr/>
    </dgm:pt>
    <dgm:pt modelId="{725FB26B-D455-7B47-A569-4268EA1CF694}" type="pres">
      <dgm:prSet presAssocID="{2EA6EFC5-CFC1-4988-BF38-891DAD0088AE}" presName="L1TextContainer" presStyleLbl="alignNode1" presStyleIdx="4" presStyleCnt="12" custScaleX="113206" custScaleY="98038" custLinFactNeighborX="12876" custLinFactNeighborY="-818">
        <dgm:presLayoutVars>
          <dgm:chMax val="1"/>
          <dgm:chPref val="1"/>
          <dgm:bulletEnabled val="1"/>
        </dgm:presLayoutVars>
      </dgm:prSet>
      <dgm:spPr/>
    </dgm:pt>
    <dgm:pt modelId="{21B39BA0-2741-C249-8027-C1A4036C9AD6}" type="pres">
      <dgm:prSet presAssocID="{2EA6EFC5-CFC1-4988-BF38-891DAD0088AE}" presName="L2TextContainerWrapper" presStyleCnt="0">
        <dgm:presLayoutVars>
          <dgm:bulletEnabled val="1"/>
        </dgm:presLayoutVars>
      </dgm:prSet>
      <dgm:spPr/>
    </dgm:pt>
    <dgm:pt modelId="{6FA0C584-2F5C-3341-B6EA-8EDEB9599107}" type="pres">
      <dgm:prSet presAssocID="{2EA6EFC5-CFC1-4988-BF38-891DAD0088AE}" presName="L2TextContainer" presStyleLbl="bgAccFollowNode1" presStyleIdx="4" presStyleCnt="12" custScaleX="112875" custScaleY="93750" custLinFactY="100000" custLinFactNeighborX="-59839" custLinFactNeighborY="129884"/>
      <dgm:spPr/>
    </dgm:pt>
    <dgm:pt modelId="{F5AEE44F-5845-4E4F-B62F-508C05C9609D}" type="pres">
      <dgm:prSet presAssocID="{2EA6EFC5-CFC1-4988-BF38-891DAD0088AE}" presName="FlexibleEmptyPlaceHolder" presStyleCnt="0"/>
      <dgm:spPr/>
    </dgm:pt>
    <dgm:pt modelId="{84644BE8-B36A-344A-B12B-227A7630981B}" type="pres">
      <dgm:prSet presAssocID="{2EA6EFC5-CFC1-4988-BF38-891DAD0088AE}" presName="ConnectLine" presStyleLbl="sibTrans1D1" presStyleIdx="4" presStyleCnt="12"/>
      <dgm:spPr/>
    </dgm:pt>
    <dgm:pt modelId="{7FDBDF88-F93F-3344-BEB4-DC13CE4A4283}" type="pres">
      <dgm:prSet presAssocID="{2EA6EFC5-CFC1-4988-BF38-891DAD0088AE}" presName="ConnectorPoint" presStyleLbl="node1" presStyleIdx="4"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7FA346D5-AFCA-4940-926B-B19F146DD8A6}" type="pres">
      <dgm:prSet presAssocID="{2EA6EFC5-CFC1-4988-BF38-891DAD0088AE}" presName="EmptyPlaceHolder" presStyleCnt="0"/>
      <dgm:spPr/>
    </dgm:pt>
    <dgm:pt modelId="{ABA2D620-7386-8D4E-A4E5-014DE8595A08}" type="pres">
      <dgm:prSet presAssocID="{39EA2324-BC09-4484-8E17-0C6E9AEE2AAC}" presName="spaceBetweenRectangles" presStyleCnt="0"/>
      <dgm:spPr/>
    </dgm:pt>
    <dgm:pt modelId="{39EC4D34-840A-DA4A-BCEB-0C839481C123}" type="pres">
      <dgm:prSet presAssocID="{90EF3587-FE36-42E4-B736-AC2ABFC2C6FB}" presName="composite" presStyleCnt="0"/>
      <dgm:spPr/>
    </dgm:pt>
    <dgm:pt modelId="{36E49DE9-DB1B-0841-B130-26C8EAF6FCAF}" type="pres">
      <dgm:prSet presAssocID="{90EF3587-FE36-42E4-B736-AC2ABFC2C6FB}" presName="L1TextContainer" presStyleLbl="alignNode1" presStyleIdx="5" presStyleCnt="12" custScaleX="113206" custLinFactNeighborX="13646" custLinFactNeighborY="832">
        <dgm:presLayoutVars>
          <dgm:chMax val="1"/>
          <dgm:chPref val="1"/>
          <dgm:bulletEnabled val="1"/>
        </dgm:presLayoutVars>
      </dgm:prSet>
      <dgm:spPr/>
    </dgm:pt>
    <dgm:pt modelId="{4DE1EFB7-DEF0-6D40-9440-D04911684E6D}" type="pres">
      <dgm:prSet presAssocID="{90EF3587-FE36-42E4-B736-AC2ABFC2C6FB}" presName="L2TextContainerWrapper" presStyleCnt="0">
        <dgm:presLayoutVars>
          <dgm:bulletEnabled val="1"/>
        </dgm:presLayoutVars>
      </dgm:prSet>
      <dgm:spPr/>
    </dgm:pt>
    <dgm:pt modelId="{2A86A305-9147-4540-A591-B609D82098EE}" type="pres">
      <dgm:prSet presAssocID="{90EF3587-FE36-42E4-B736-AC2ABFC2C6FB}" presName="L2TextContainer" presStyleLbl="bgAccFollowNode1" presStyleIdx="5" presStyleCnt="12" custScaleX="113206" custScaleY="98891" custLinFactY="-100000" custLinFactNeighborX="-43417" custLinFactNeighborY="-129534"/>
      <dgm:spPr/>
    </dgm:pt>
    <dgm:pt modelId="{4F96207E-E253-DE4A-9AD5-1BC01018DEFC}" type="pres">
      <dgm:prSet presAssocID="{90EF3587-FE36-42E4-B736-AC2ABFC2C6FB}" presName="FlexibleEmptyPlaceHolder" presStyleCnt="0"/>
      <dgm:spPr/>
    </dgm:pt>
    <dgm:pt modelId="{1A0F8FC8-CE3D-9F40-BB4F-2680B018CCBB}" type="pres">
      <dgm:prSet presAssocID="{90EF3587-FE36-42E4-B736-AC2ABFC2C6FB}" presName="ConnectLine" presStyleLbl="sibTrans1D1" presStyleIdx="5" presStyleCnt="12"/>
      <dgm:spPr/>
    </dgm:pt>
    <dgm:pt modelId="{AEEC0D00-C540-BB46-B4CC-B6A6AD81F6F4}" type="pres">
      <dgm:prSet presAssocID="{90EF3587-FE36-42E4-B736-AC2ABFC2C6FB}" presName="ConnectorPoint" presStyleLbl="node1" presStyleIdx="5"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CD6B0F3A-13DD-F342-A1BE-578BB96DBDBD}" type="pres">
      <dgm:prSet presAssocID="{90EF3587-FE36-42E4-B736-AC2ABFC2C6FB}" presName="EmptyPlaceHolder" presStyleCnt="0"/>
      <dgm:spPr/>
    </dgm:pt>
    <dgm:pt modelId="{3B0FF937-ECFB-994C-829C-DF08F23C880D}" type="pres">
      <dgm:prSet presAssocID="{3386CB8C-0E88-43B6-9C82-75AF307BBB88}" presName="spaceBetweenRectangles" presStyleCnt="0"/>
      <dgm:spPr/>
    </dgm:pt>
    <dgm:pt modelId="{A298ADF6-B8FA-E04F-BD76-2A8AD217374C}" type="pres">
      <dgm:prSet presAssocID="{59D6DD36-BAB2-4BBC-8DEF-4A1789753520}" presName="composite" presStyleCnt="0"/>
      <dgm:spPr/>
    </dgm:pt>
    <dgm:pt modelId="{7A4D27E4-67CD-D848-B129-6F8A6771FD9C}" type="pres">
      <dgm:prSet presAssocID="{59D6DD36-BAB2-4BBC-8DEF-4A1789753520}" presName="L1TextContainer" presStyleLbl="alignNode1" presStyleIdx="6" presStyleCnt="12" custLinFactNeighborX="21921" custLinFactNeighborY="-1894">
        <dgm:presLayoutVars>
          <dgm:chMax val="1"/>
          <dgm:chPref val="1"/>
          <dgm:bulletEnabled val="1"/>
        </dgm:presLayoutVars>
      </dgm:prSet>
      <dgm:spPr/>
    </dgm:pt>
    <dgm:pt modelId="{7C2E4209-3793-3D4F-B4C6-50411AB056FC}" type="pres">
      <dgm:prSet presAssocID="{59D6DD36-BAB2-4BBC-8DEF-4A1789753520}" presName="L2TextContainerWrapper" presStyleCnt="0">
        <dgm:presLayoutVars>
          <dgm:bulletEnabled val="1"/>
        </dgm:presLayoutVars>
      </dgm:prSet>
      <dgm:spPr/>
    </dgm:pt>
    <dgm:pt modelId="{90055F9C-CF37-964F-9B28-9F193201A8AA}" type="pres">
      <dgm:prSet presAssocID="{59D6DD36-BAB2-4BBC-8DEF-4A1789753520}" presName="L2TextContainer" presStyleLbl="bgAccFollowNode1" presStyleIdx="6" presStyleCnt="12" custLinFactNeighborX="21931"/>
      <dgm:spPr/>
    </dgm:pt>
    <dgm:pt modelId="{3545F6C7-F9DD-A740-81CD-021C6B515140}" type="pres">
      <dgm:prSet presAssocID="{59D6DD36-BAB2-4BBC-8DEF-4A1789753520}" presName="FlexibleEmptyPlaceHolder" presStyleCnt="0"/>
      <dgm:spPr/>
    </dgm:pt>
    <dgm:pt modelId="{37C390F2-403E-764E-8676-7E9FA096AB9C}" type="pres">
      <dgm:prSet presAssocID="{59D6DD36-BAB2-4BBC-8DEF-4A1789753520}" presName="ConnectLine" presStyleLbl="sibTrans1D1" presStyleIdx="6" presStyleCnt="12"/>
      <dgm:spPr/>
    </dgm:pt>
    <dgm:pt modelId="{A5B77E9F-FB4F-B442-9F55-9B2692FD11BC}" type="pres">
      <dgm:prSet presAssocID="{59D6DD36-BAB2-4BBC-8DEF-4A1789753520}" presName="ConnectorPoint" presStyleLbl="node1" presStyleIdx="6"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F1BC1EC5-8D9B-724F-8917-B0D8C3E9C79B}" type="pres">
      <dgm:prSet presAssocID="{59D6DD36-BAB2-4BBC-8DEF-4A1789753520}" presName="EmptyPlaceHolder" presStyleCnt="0"/>
      <dgm:spPr/>
    </dgm:pt>
    <dgm:pt modelId="{B0F3C9D5-E92B-4545-9724-01C456C17AF1}" type="pres">
      <dgm:prSet presAssocID="{B7BC7055-35E8-4F77-BC61-2A473F6A5406}" presName="spaceBetweenRectangles" presStyleCnt="0"/>
      <dgm:spPr/>
    </dgm:pt>
    <dgm:pt modelId="{E009EFAB-E82C-6A40-9D0F-4E46D6E64294}" type="pres">
      <dgm:prSet presAssocID="{5564F548-58A7-4DD0-B498-A5AC45A8BB22}" presName="composite" presStyleCnt="0"/>
      <dgm:spPr/>
    </dgm:pt>
    <dgm:pt modelId="{BD012C5E-E576-9047-85DB-F9051B697205}" type="pres">
      <dgm:prSet presAssocID="{5564F548-58A7-4DD0-B498-A5AC45A8BB22}" presName="L1TextContainer" presStyleLbl="alignNode1" presStyleIdx="7" presStyleCnt="12" custScaleX="112875" custScaleY="105743" custLinFactNeighborX="20541" custLinFactNeighborY="424">
        <dgm:presLayoutVars>
          <dgm:chMax val="1"/>
          <dgm:chPref val="1"/>
          <dgm:bulletEnabled val="1"/>
        </dgm:presLayoutVars>
      </dgm:prSet>
      <dgm:spPr/>
    </dgm:pt>
    <dgm:pt modelId="{E66E8FE1-2736-0246-9BEA-C123B4124FD2}" type="pres">
      <dgm:prSet presAssocID="{5564F548-58A7-4DD0-B498-A5AC45A8BB22}" presName="L2TextContainerWrapper" presStyleCnt="0">
        <dgm:presLayoutVars>
          <dgm:bulletEnabled val="1"/>
        </dgm:presLayoutVars>
      </dgm:prSet>
      <dgm:spPr/>
    </dgm:pt>
    <dgm:pt modelId="{43B8227B-8AFD-C44B-B89D-E7C55BF5A4B8}" type="pres">
      <dgm:prSet presAssocID="{5564F548-58A7-4DD0-B498-A5AC45A8BB22}" presName="L2TextContainer" presStyleLbl="bgAccFollowNode1" presStyleIdx="7" presStyleCnt="12" custScaleX="112875" custLinFactNeighborX="21532" custLinFactNeighborY="4597"/>
      <dgm:spPr/>
    </dgm:pt>
    <dgm:pt modelId="{C9B0358B-098B-F942-B1CD-B7C27CBFF2F6}" type="pres">
      <dgm:prSet presAssocID="{5564F548-58A7-4DD0-B498-A5AC45A8BB22}" presName="FlexibleEmptyPlaceHolder" presStyleCnt="0"/>
      <dgm:spPr/>
    </dgm:pt>
    <dgm:pt modelId="{AB6476A4-7B09-564A-8F17-581CC49BD19D}" type="pres">
      <dgm:prSet presAssocID="{5564F548-58A7-4DD0-B498-A5AC45A8BB22}" presName="ConnectLine" presStyleLbl="sibTrans1D1" presStyleIdx="7" presStyleCnt="12"/>
      <dgm:spPr/>
    </dgm:pt>
    <dgm:pt modelId="{FFBAC349-DD44-0D47-93B5-9A5E86C5715A}" type="pres">
      <dgm:prSet presAssocID="{5564F548-58A7-4DD0-B498-A5AC45A8BB22}" presName="ConnectorPoint" presStyleLbl="node1" presStyleIdx="7"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074D0D8-F9A1-D540-9101-06CF5D1D5FA2}" type="pres">
      <dgm:prSet presAssocID="{5564F548-58A7-4DD0-B498-A5AC45A8BB22}" presName="EmptyPlaceHolder" presStyleCnt="0"/>
      <dgm:spPr/>
    </dgm:pt>
    <dgm:pt modelId="{862D24B0-9F71-49F9-8FFE-8B66396B0743}" type="pres">
      <dgm:prSet presAssocID="{2FD238FD-14C0-4EE6-B9EF-8032484CB54B}" presName="spaceBetweenRectangles" presStyleCnt="0"/>
      <dgm:spPr/>
    </dgm:pt>
    <dgm:pt modelId="{CED614D7-C3BC-744A-AF1A-D820276BFD25}" type="pres">
      <dgm:prSet presAssocID="{AAE89AA8-EE0B-417A-9587-177B59CCFE33}" presName="composite" presStyleCnt="0"/>
      <dgm:spPr/>
    </dgm:pt>
    <dgm:pt modelId="{4EF4AB97-A8A3-1140-8160-FFD151AC2774}" type="pres">
      <dgm:prSet presAssocID="{AAE89AA8-EE0B-417A-9587-177B59CCFE33}" presName="L1TextContainer" presStyleLbl="alignNode1" presStyleIdx="8" presStyleCnt="12" custLinFactNeighborX="26607" custLinFactNeighborY="-558">
        <dgm:presLayoutVars>
          <dgm:chMax val="1"/>
          <dgm:chPref val="1"/>
          <dgm:bulletEnabled val="1"/>
        </dgm:presLayoutVars>
      </dgm:prSet>
      <dgm:spPr/>
    </dgm:pt>
    <dgm:pt modelId="{1AF5CD25-BC3B-6E48-A6FD-5624F480E724}" type="pres">
      <dgm:prSet presAssocID="{AAE89AA8-EE0B-417A-9587-177B59CCFE33}" presName="L2TextContainerWrapper" presStyleCnt="0">
        <dgm:presLayoutVars>
          <dgm:bulletEnabled val="1"/>
        </dgm:presLayoutVars>
      </dgm:prSet>
      <dgm:spPr/>
    </dgm:pt>
    <dgm:pt modelId="{B1B06FB9-0CCF-344A-AB2A-DCA35AF34627}" type="pres">
      <dgm:prSet presAssocID="{AAE89AA8-EE0B-417A-9587-177B59CCFE33}" presName="L2TextContainer" presStyleLbl="bgAccFollowNode1" presStyleIdx="8" presStyleCnt="12" custLinFactNeighborX="26607" custLinFactNeighborY="517"/>
      <dgm:spPr/>
    </dgm:pt>
    <dgm:pt modelId="{1B4CADD1-CA01-3D46-892B-644C1360CFBC}" type="pres">
      <dgm:prSet presAssocID="{AAE89AA8-EE0B-417A-9587-177B59CCFE33}" presName="FlexibleEmptyPlaceHolder" presStyleCnt="0"/>
      <dgm:spPr/>
    </dgm:pt>
    <dgm:pt modelId="{B61C91E5-3F8F-6347-A3C2-4DF31A138877}" type="pres">
      <dgm:prSet presAssocID="{AAE89AA8-EE0B-417A-9587-177B59CCFE33}" presName="ConnectLine" presStyleLbl="sibTrans1D1" presStyleIdx="8" presStyleCnt="12"/>
      <dgm:spPr/>
    </dgm:pt>
    <dgm:pt modelId="{0AD9A768-950E-5741-B31C-11781F37784B}" type="pres">
      <dgm:prSet presAssocID="{AAE89AA8-EE0B-417A-9587-177B59CCFE33}" presName="ConnectorPoint" presStyleLbl="node1" presStyleIdx="8"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2D747F8-9EA9-4842-87C6-07E67E077AA8}" type="pres">
      <dgm:prSet presAssocID="{AAE89AA8-EE0B-417A-9587-177B59CCFE33}" presName="EmptyPlaceHolder" presStyleCnt="0"/>
      <dgm:spPr/>
    </dgm:pt>
    <dgm:pt modelId="{5F371A3B-F319-47D1-B289-1E698BCACD54}" type="pres">
      <dgm:prSet presAssocID="{1B2AD446-7F0D-4B71-818C-B1B40CB47F27}" presName="spaceBetweenRectangles" presStyleCnt="0"/>
      <dgm:spPr/>
    </dgm:pt>
    <dgm:pt modelId="{65E3B3B2-AB25-47E5-8FAF-07437B822B74}" type="pres">
      <dgm:prSet presAssocID="{E767444A-C4A5-4BAC-BEF3-6D088964FE47}" presName="composite" presStyleCnt="0"/>
      <dgm:spPr/>
    </dgm:pt>
    <dgm:pt modelId="{81B21971-3982-4670-9438-A429A4C350EF}" type="pres">
      <dgm:prSet presAssocID="{E767444A-C4A5-4BAC-BEF3-6D088964FE47}" presName="L1TextContainer" presStyleLbl="alignNode1" presStyleIdx="9" presStyleCnt="12" custLinFactNeighborX="22299" custLinFactNeighborY="-1894">
        <dgm:presLayoutVars>
          <dgm:chMax val="1"/>
          <dgm:chPref val="1"/>
          <dgm:bulletEnabled val="1"/>
        </dgm:presLayoutVars>
      </dgm:prSet>
      <dgm:spPr/>
    </dgm:pt>
    <dgm:pt modelId="{C44548E1-4678-4F1E-AA60-094EA2249347}" type="pres">
      <dgm:prSet presAssocID="{E767444A-C4A5-4BAC-BEF3-6D088964FE47}" presName="L2TextContainerWrapper" presStyleCnt="0">
        <dgm:presLayoutVars>
          <dgm:bulletEnabled val="1"/>
        </dgm:presLayoutVars>
      </dgm:prSet>
      <dgm:spPr/>
    </dgm:pt>
    <dgm:pt modelId="{07E5E290-0225-4908-AE29-6B7E6ED150B7}" type="pres">
      <dgm:prSet presAssocID="{E767444A-C4A5-4BAC-BEF3-6D088964FE47}" presName="L2TextContainer" presStyleLbl="bgAccFollowNode1" presStyleIdx="9" presStyleCnt="12" custLinFactNeighborX="21442" custLinFactNeighborY="707"/>
      <dgm:spPr/>
    </dgm:pt>
    <dgm:pt modelId="{E375B62B-CC83-4F9D-AA10-0155CBC77596}" type="pres">
      <dgm:prSet presAssocID="{E767444A-C4A5-4BAC-BEF3-6D088964FE47}" presName="FlexibleEmptyPlaceHolder" presStyleCnt="0"/>
      <dgm:spPr/>
    </dgm:pt>
    <dgm:pt modelId="{A92861DF-ED3E-450F-8904-B12E84B61C8F}" type="pres">
      <dgm:prSet presAssocID="{E767444A-C4A5-4BAC-BEF3-6D088964FE47}" presName="ConnectLine" presStyleLbl="sibTrans1D1" presStyleIdx="9" presStyleCnt="12"/>
      <dgm:spPr/>
    </dgm:pt>
    <dgm:pt modelId="{9235F428-4CB6-4C77-8338-50F1F3DDDBB7}" type="pres">
      <dgm:prSet presAssocID="{E767444A-C4A5-4BAC-BEF3-6D088964FE47}" presName="ConnectorPoint" presStyleLbl="node1" presStyleIdx="9"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2DA663F7-0159-4B19-A866-A231302C832E}" type="pres">
      <dgm:prSet presAssocID="{E767444A-C4A5-4BAC-BEF3-6D088964FE47}" presName="EmptyPlaceHolder" presStyleCnt="0"/>
      <dgm:spPr/>
    </dgm:pt>
    <dgm:pt modelId="{36CE0356-E9BA-41E9-8572-03F4C04C1924}" type="pres">
      <dgm:prSet presAssocID="{2BCC0F7A-3D04-4894-8553-FD53CDDF510E}" presName="spaceBetweenRectangles" presStyleCnt="0"/>
      <dgm:spPr/>
    </dgm:pt>
    <dgm:pt modelId="{BFB698E5-DDEA-4189-87C1-4900F6A4067D}" type="pres">
      <dgm:prSet presAssocID="{D0A2E1CF-E23B-43D7-81B0-E46F69E9A5AE}" presName="composite" presStyleCnt="0"/>
      <dgm:spPr/>
    </dgm:pt>
    <dgm:pt modelId="{90546E2F-27C7-4738-A30C-0F5471D3BFC0}" type="pres">
      <dgm:prSet presAssocID="{D0A2E1CF-E23B-43D7-81B0-E46F69E9A5AE}" presName="L1TextContainer" presStyleLbl="alignNode1" presStyleIdx="10" presStyleCnt="12" custLinFactNeighborX="30906" custLinFactNeighborY="1335">
        <dgm:presLayoutVars>
          <dgm:chMax val="1"/>
          <dgm:chPref val="1"/>
          <dgm:bulletEnabled val="1"/>
        </dgm:presLayoutVars>
      </dgm:prSet>
      <dgm:spPr/>
    </dgm:pt>
    <dgm:pt modelId="{0FE64475-F55D-4BD4-A8F6-1797AC6B7E49}" type="pres">
      <dgm:prSet presAssocID="{D0A2E1CF-E23B-43D7-81B0-E46F69E9A5AE}" presName="L2TextContainerWrapper" presStyleCnt="0">
        <dgm:presLayoutVars>
          <dgm:bulletEnabled val="1"/>
        </dgm:presLayoutVars>
      </dgm:prSet>
      <dgm:spPr/>
    </dgm:pt>
    <dgm:pt modelId="{7B49DA6F-DF37-440C-88E6-724C19E24B6C}" type="pres">
      <dgm:prSet presAssocID="{D0A2E1CF-E23B-43D7-81B0-E46F69E9A5AE}" presName="L2TextContainer" presStyleLbl="bgAccFollowNode1" presStyleIdx="10" presStyleCnt="12" custLinFactNeighborX="31760" custLinFactNeighborY="1146"/>
      <dgm:spPr/>
    </dgm:pt>
    <dgm:pt modelId="{38CDC977-03A1-40DE-91B1-D2699D7D0B2A}" type="pres">
      <dgm:prSet presAssocID="{D0A2E1CF-E23B-43D7-81B0-E46F69E9A5AE}" presName="FlexibleEmptyPlaceHolder" presStyleCnt="0"/>
      <dgm:spPr/>
    </dgm:pt>
    <dgm:pt modelId="{DAA7EFEB-9254-4B38-949B-FC8359C3E815}" type="pres">
      <dgm:prSet presAssocID="{D0A2E1CF-E23B-43D7-81B0-E46F69E9A5AE}" presName="ConnectLine" presStyleLbl="sibTrans1D1" presStyleIdx="10" presStyleCnt="12"/>
      <dgm:spPr/>
    </dgm:pt>
    <dgm:pt modelId="{815FE947-C008-49B3-A88E-FCBC5A6D1A00}" type="pres">
      <dgm:prSet presAssocID="{D0A2E1CF-E23B-43D7-81B0-E46F69E9A5AE}" presName="ConnectorPoint" presStyleLbl="node1" presStyleIdx="10"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DC23F2AF-0A9F-451E-97F4-C4903398D15A}" type="pres">
      <dgm:prSet presAssocID="{D0A2E1CF-E23B-43D7-81B0-E46F69E9A5AE}" presName="EmptyPlaceHolder" presStyleCnt="0"/>
      <dgm:spPr/>
    </dgm:pt>
    <dgm:pt modelId="{5341CFC8-8DBF-405F-A7E2-8AAF695B5D90}" type="pres">
      <dgm:prSet presAssocID="{D3C8ACCE-22C0-453C-8CC0-8DF20E81F852}" presName="spaceBetweenRectangles" presStyleCnt="0"/>
      <dgm:spPr/>
    </dgm:pt>
    <dgm:pt modelId="{9670F3E1-A42F-4B6C-8B20-D6F894191227}" type="pres">
      <dgm:prSet presAssocID="{9C70354E-AFBD-488C-81A4-B5BDBD36B8D6}" presName="composite" presStyleCnt="0"/>
      <dgm:spPr/>
    </dgm:pt>
    <dgm:pt modelId="{B248BB63-A337-4C6E-9D5A-5B8E08C27071}" type="pres">
      <dgm:prSet presAssocID="{9C70354E-AFBD-488C-81A4-B5BDBD36B8D6}" presName="L1TextContainer" presStyleLbl="alignNode1" presStyleIdx="11" presStyleCnt="12" custScaleX="90565" custLinFactNeighborX="19819">
        <dgm:presLayoutVars>
          <dgm:chMax val="1"/>
          <dgm:chPref val="1"/>
          <dgm:bulletEnabled val="1"/>
        </dgm:presLayoutVars>
      </dgm:prSet>
      <dgm:spPr/>
    </dgm:pt>
    <dgm:pt modelId="{43EBA229-A543-4A4A-8F44-EAE32EC07E5C}" type="pres">
      <dgm:prSet presAssocID="{9C70354E-AFBD-488C-81A4-B5BDBD36B8D6}" presName="L2TextContainerWrapper" presStyleCnt="0">
        <dgm:presLayoutVars>
          <dgm:bulletEnabled val="1"/>
        </dgm:presLayoutVars>
      </dgm:prSet>
      <dgm:spPr/>
    </dgm:pt>
    <dgm:pt modelId="{61C22F75-02EB-42DF-A6C4-BA8BFCA2E68B}" type="pres">
      <dgm:prSet presAssocID="{9C70354E-AFBD-488C-81A4-B5BDBD36B8D6}" presName="L2TextContainer" presStyleLbl="bgAccFollowNode1" presStyleIdx="11" presStyleCnt="12" custScaleX="90565" custLinFactNeighborX="19819"/>
      <dgm:spPr/>
    </dgm:pt>
    <dgm:pt modelId="{EACDEFAF-3778-49BE-83AA-4B937287DBF0}" type="pres">
      <dgm:prSet presAssocID="{9C70354E-AFBD-488C-81A4-B5BDBD36B8D6}" presName="FlexibleEmptyPlaceHolder" presStyleCnt="0"/>
      <dgm:spPr/>
    </dgm:pt>
    <dgm:pt modelId="{3C30394B-5EBB-4392-8DAE-83E14FAA6D75}" type="pres">
      <dgm:prSet presAssocID="{9C70354E-AFBD-488C-81A4-B5BDBD36B8D6}" presName="ConnectLine" presStyleLbl="sibTrans1D1" presStyleIdx="11" presStyleCnt="12"/>
      <dgm:spPr/>
    </dgm:pt>
    <dgm:pt modelId="{B55281D6-1A25-4608-B01C-62E90F9B203D}" type="pres">
      <dgm:prSet presAssocID="{9C70354E-AFBD-488C-81A4-B5BDBD36B8D6}" presName="ConnectorPoint" presStyleLbl="node1" presStyleIdx="11"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845B70D0-2CC9-4E4D-B16E-3F0A5FC2D734}" type="pres">
      <dgm:prSet presAssocID="{9C70354E-AFBD-488C-81A4-B5BDBD36B8D6}" presName="EmptyPlaceHolder" presStyleCnt="0"/>
      <dgm:spPr/>
    </dgm:pt>
  </dgm:ptLst>
  <dgm:cxnLst>
    <dgm:cxn modelId="{DB12C400-5E07-4A3D-92AF-EE392401D7E7}" srcId="{55F7182E-8546-4700-96D7-4F4BC6B71060}" destId="{5564F548-58A7-4DD0-B498-A5AC45A8BB22}" srcOrd="7" destOrd="0" parTransId="{91DA33C8-7CEF-497F-BF56-A6A75843D50B}" sibTransId="{2FD238FD-14C0-4EE6-B9EF-8032484CB54B}"/>
    <dgm:cxn modelId="{5209F10B-6105-4AFD-AF59-38DB643C7C41}" type="presOf" srcId="{9C70354E-AFBD-488C-81A4-B5BDBD36B8D6}" destId="{B248BB63-A337-4C6E-9D5A-5B8E08C27071}" srcOrd="0" destOrd="0" presId="urn:microsoft.com/office/officeart/2017/3/layout/HorizontalLabelsTimeline"/>
    <dgm:cxn modelId="{FD0C230F-19A7-401E-A2F5-ECC6F0FBC0D1}" type="presOf" srcId="{0E11EF43-1C8E-44BC-B165-F16BA5D9D356}" destId="{BC4DF9C4-673A-44FB-9A10-834B51D68CAC}" srcOrd="0" destOrd="0" presId="urn:microsoft.com/office/officeart/2017/3/layout/HorizontalLabelsTimeline"/>
    <dgm:cxn modelId="{8C013C10-2562-4B50-93F3-97AECE9D3ADE}" type="presOf" srcId="{2EA6EFC5-CFC1-4988-BF38-891DAD0088AE}" destId="{725FB26B-D455-7B47-A569-4268EA1CF694}" srcOrd="0" destOrd="0" presId="urn:microsoft.com/office/officeart/2017/3/layout/HorizontalLabelsTimeline"/>
    <dgm:cxn modelId="{A58E5C10-12E4-44AA-B523-0024B73C87A6}" type="presOf" srcId="{F2883216-20AA-4E78-A4B1-37C74B407FD5}" destId="{006CEA24-091C-4CA1-A3C3-D095EF65710B}" srcOrd="0" destOrd="0" presId="urn:microsoft.com/office/officeart/2017/3/layout/HorizontalLabelsTimeline"/>
    <dgm:cxn modelId="{315A0712-3F64-45D7-B0F8-840987B49464}" type="presOf" srcId="{5564F548-58A7-4DD0-B498-A5AC45A8BB22}" destId="{BD012C5E-E576-9047-85DB-F9051B697205}" srcOrd="0" destOrd="0" presId="urn:microsoft.com/office/officeart/2017/3/layout/HorizontalLabelsTimeline"/>
    <dgm:cxn modelId="{1D815D1A-E155-43A4-B09E-DDA31C44D36F}" srcId="{55F7182E-8546-4700-96D7-4F4BC6B71060}" destId="{E767444A-C4A5-4BAC-BEF3-6D088964FE47}" srcOrd="9" destOrd="0" parTransId="{BA27B1DB-9FB5-4E95-9250-150644E08595}" sibTransId="{2BCC0F7A-3D04-4894-8553-FD53CDDF510E}"/>
    <dgm:cxn modelId="{CB62B81C-68AE-41EA-BB7C-296AF6CC6C11}" srcId="{FCAAC475-D2C0-42A0-84E8-2C2C4505E4FF}" destId="{67F8F61D-C540-46B7-81A4-E6FED79DC5AB}" srcOrd="0" destOrd="0" parTransId="{3EE996F6-BD27-47A8-8E31-28FCBB5BCEE8}" sibTransId="{195428AC-DB6C-4796-A23B-8036040237F1}"/>
    <dgm:cxn modelId="{308FFD25-75A7-4A15-90FA-08B7E8C64ADA}" type="presOf" srcId="{E767444A-C4A5-4BAC-BEF3-6D088964FE47}" destId="{81B21971-3982-4670-9438-A429A4C350EF}" srcOrd="0" destOrd="0" presId="urn:microsoft.com/office/officeart/2017/3/layout/HorizontalLabelsTimeline"/>
    <dgm:cxn modelId="{1A0C903C-5F31-41B0-9812-FB35379EA73E}" srcId="{D0A2E1CF-E23B-43D7-81B0-E46F69E9A5AE}" destId="{5CA1C20C-19E7-4308-8485-950AF34CFD2C}" srcOrd="0" destOrd="0" parTransId="{297E1F2E-95F6-4056-88ED-5BC9AF08A7F6}" sibTransId="{8837D3A7-A39C-4878-BDB7-96F11E87A458}"/>
    <dgm:cxn modelId="{BC47ED5C-2CD0-453B-9FFF-F895CF6FC31A}" type="presOf" srcId="{59D6DD36-BAB2-4BBC-8DEF-4A1789753520}" destId="{7A4D27E4-67CD-D848-B129-6F8A6771FD9C}" srcOrd="0" destOrd="0" presId="urn:microsoft.com/office/officeart/2017/3/layout/HorizontalLabelsTimeline"/>
    <dgm:cxn modelId="{472EE442-F555-4D1F-8E2A-9DE29FED8FCB}" srcId="{55F7182E-8546-4700-96D7-4F4BC6B71060}" destId="{9C70354E-AFBD-488C-81A4-B5BDBD36B8D6}" srcOrd="11" destOrd="0" parTransId="{58E8D982-4101-4129-802A-2BF7B565478E}" sibTransId="{5FBAD07E-9DCB-4F65-A496-1B3395ED94C3}"/>
    <dgm:cxn modelId="{D80C4B47-E7E7-446C-B157-4344CF843874}" srcId="{55F7182E-8546-4700-96D7-4F4BC6B71060}" destId="{D0A2E1CF-E23B-43D7-81B0-E46F69E9A5AE}" srcOrd="10" destOrd="0" parTransId="{0678CD0E-7BF6-45CD-87E3-24549C056A6F}" sibTransId="{D3C8ACCE-22C0-453C-8CC0-8DF20E81F852}"/>
    <dgm:cxn modelId="{AED6A369-6A77-4BAF-A183-D2A567A22937}" srcId="{55F7182E-8546-4700-96D7-4F4BC6B71060}" destId="{90EF3587-FE36-42E4-B736-AC2ABFC2C6FB}" srcOrd="5" destOrd="0" parTransId="{8F50E259-F9E9-498B-9BAC-41C78E1D0F1B}" sibTransId="{3386CB8C-0E88-43B6-9C82-75AF307BBB88}"/>
    <dgm:cxn modelId="{EAC1D26A-B2EF-4860-9A3D-BBADFFA3F851}" type="presOf" srcId="{BE2C0590-44CA-4269-84C8-B68206312468}" destId="{DC968D3F-DE40-4694-9325-650BB0520096}" srcOrd="0" destOrd="0" presId="urn:microsoft.com/office/officeart/2017/3/layout/HorizontalLabelsTimeline"/>
    <dgm:cxn modelId="{BBC8B96C-D083-4232-BCD9-9CB00AD344E0}" type="presOf" srcId="{943672F0-693D-4386-BA71-3C53985609FD}" destId="{B1B06FB9-0CCF-344A-AB2A-DCA35AF34627}" srcOrd="0" destOrd="0" presId="urn:microsoft.com/office/officeart/2017/3/layout/HorizontalLabelsTimeline"/>
    <dgm:cxn modelId="{C1223770-B645-4245-8745-876DB8D214DF}" type="presOf" srcId="{67F8F61D-C540-46B7-81A4-E6FED79DC5AB}" destId="{9A28A575-BF8A-364E-AA37-110883FE11EF}" srcOrd="0" destOrd="0" presId="urn:microsoft.com/office/officeart/2017/3/layout/HorizontalLabelsTimeline"/>
    <dgm:cxn modelId="{D8877D70-595C-4238-B380-49830D94DA92}" srcId="{59D6DD36-BAB2-4BBC-8DEF-4A1789753520}" destId="{BA0361B1-F33B-45A6-9DEC-EF64E061185B}" srcOrd="0" destOrd="0" parTransId="{5EE4B49E-F578-4D83-B6A1-22A15AA4BE12}" sibTransId="{03E9F763-7CEF-4E2C-88ED-452E14BF83F6}"/>
    <dgm:cxn modelId="{6AF30153-50A3-4416-9D45-CABE5D94E54B}" type="presOf" srcId="{B5229E89-59F7-47D0-929A-83B005FB2E14}" destId="{2A86A305-9147-4540-A591-B609D82098EE}" srcOrd="0" destOrd="0" presId="urn:microsoft.com/office/officeart/2017/3/layout/HorizontalLabelsTimeline"/>
    <dgm:cxn modelId="{2FE2DC53-E6C3-4642-8036-6554544BF9D3}" srcId="{55F7182E-8546-4700-96D7-4F4BC6B71060}" destId="{2EA6EFC5-CFC1-4988-BF38-891DAD0088AE}" srcOrd="4" destOrd="0" parTransId="{AFE56683-185E-4E08-BA21-8CACAC9293BC}" sibTransId="{39EA2324-BC09-4484-8E17-0C6E9AEE2AAC}"/>
    <dgm:cxn modelId="{6D0F3055-2545-4E75-A5E5-1E3E1EEEA339}" type="presOf" srcId="{F95C050B-6C01-4C43-BBEB-02C5F5E48234}" destId="{176ECE8E-237A-C54F-8940-DEA519BF9471}" srcOrd="0" destOrd="0" presId="urn:microsoft.com/office/officeart/2017/3/layout/HorizontalLabelsTimeline"/>
    <dgm:cxn modelId="{050F9177-A206-46EF-BD2A-644EFCA5F6D1}" srcId="{55F7182E-8546-4700-96D7-4F4BC6B71060}" destId="{F95C050B-6C01-4C43-BBEB-02C5F5E48234}" srcOrd="3" destOrd="0" parTransId="{A790E6A9-38B5-4F66-8DC5-60AE159186A4}" sibTransId="{A0DA42BB-89EE-4DE9-9B5D-813F6A457472}"/>
    <dgm:cxn modelId="{9F24F757-C7A8-476B-8E98-8BEA9DA08984}" srcId="{0E11EF43-1C8E-44BC-B165-F16BA5D9D356}" destId="{BE2C0590-44CA-4269-84C8-B68206312468}" srcOrd="0" destOrd="0" parTransId="{8A1CE928-57E2-4663-BC1C-BC7F48077AF2}" sibTransId="{DEA97044-5378-434C-93A4-F09472C9E661}"/>
    <dgm:cxn modelId="{87679A78-9EBD-4297-B3CB-37480AA3F2F6}" type="presOf" srcId="{FC06A47A-BADB-449B-A842-AA18C9996A65}" destId="{43B8227B-8AFD-C44B-B89D-E7C55BF5A4B8}" srcOrd="0" destOrd="0" presId="urn:microsoft.com/office/officeart/2017/3/layout/HorizontalLabelsTimeline"/>
    <dgm:cxn modelId="{A7A4CD58-46E1-438F-AC13-B3D39A5D5104}" srcId="{90EF3587-FE36-42E4-B736-AC2ABFC2C6FB}" destId="{B5229E89-59F7-47D0-929A-83B005FB2E14}" srcOrd="0" destOrd="0" parTransId="{94D89311-2DC7-4F3C-9DE8-C107077B1283}" sibTransId="{B71D6E77-055D-4FA5-A306-A99B03DB57E6}"/>
    <dgm:cxn modelId="{8C026993-445C-49A6-A3BB-658C0B1CDE7B}" type="presOf" srcId="{6F0672A1-6E53-430C-8A0C-C2C81EF096F6}" destId="{6FA0C584-2F5C-3341-B6EA-8EDEB9599107}" srcOrd="0" destOrd="0" presId="urn:microsoft.com/office/officeart/2017/3/layout/HorizontalLabelsTimeline"/>
    <dgm:cxn modelId="{415DB294-F377-4C72-958F-84BA0099EDB0}" type="presOf" srcId="{AAE89AA8-EE0B-417A-9587-177B59CCFE33}" destId="{4EF4AB97-A8A3-1140-8160-FFD151AC2774}" srcOrd="0" destOrd="0" presId="urn:microsoft.com/office/officeart/2017/3/layout/HorizontalLabelsTimeline"/>
    <dgm:cxn modelId="{9A8DDB96-57E8-4925-ACCE-20A63A92506A}" type="presOf" srcId="{82BDCD01-CD28-450F-B3E5-A6B91974061A}" destId="{07E5E290-0225-4908-AE29-6B7E6ED150B7}" srcOrd="0" destOrd="0" presId="urn:microsoft.com/office/officeart/2017/3/layout/HorizontalLabelsTimeline"/>
    <dgm:cxn modelId="{AB15759D-016A-41DD-A7DD-540D03C94236}" type="presOf" srcId="{FCAAC475-D2C0-42A0-84E8-2C2C4505E4FF}" destId="{41A92039-FD2A-904B-9D07-09AAB0802B26}" srcOrd="0" destOrd="0" presId="urn:microsoft.com/office/officeart/2017/3/layout/HorizontalLabelsTimeline"/>
    <dgm:cxn modelId="{C24798AA-60A1-4AD2-A42E-3D867C7A0504}" type="presOf" srcId="{BA0361B1-F33B-45A6-9DEC-EF64E061185B}" destId="{90055F9C-CF37-964F-9B28-9F193201A8AA}" srcOrd="0" destOrd="0" presId="urn:microsoft.com/office/officeart/2017/3/layout/HorizontalLabelsTimeline"/>
    <dgm:cxn modelId="{8DDF7AAD-4CB4-4A29-92E9-AA7D5E664156}" srcId="{55F7182E-8546-4700-96D7-4F4BC6B71060}" destId="{FCAAC475-D2C0-42A0-84E8-2C2C4505E4FF}" srcOrd="0" destOrd="0" parTransId="{D627B884-C783-443F-8D23-5C6A2E4AC6C8}" sibTransId="{60B4FD22-A4A7-4BAA-9E28-6EEC7AB4F880}"/>
    <dgm:cxn modelId="{37ADD7B0-83FE-4DAC-A24D-DB2597E6333B}" srcId="{55F7182E-8546-4700-96D7-4F4BC6B71060}" destId="{0E11EF43-1C8E-44BC-B165-F16BA5D9D356}" srcOrd="1" destOrd="0" parTransId="{59226A33-556E-4E0E-974E-2FDCCCFFC267}" sibTransId="{39C0C32D-941D-4CA6-AB38-CD9F05B8B6B4}"/>
    <dgm:cxn modelId="{C187FCB9-2464-432D-9E64-C3844E072C64}" srcId="{2EA6EFC5-CFC1-4988-BF38-891DAD0088AE}" destId="{6F0672A1-6E53-430C-8A0C-C2C81EF096F6}" srcOrd="0" destOrd="0" parTransId="{80A0DFD7-96F5-476D-8F00-9440E7D6F6CF}" sibTransId="{69B58D56-F84D-4AD5-96DE-441FE6E1719B}"/>
    <dgm:cxn modelId="{829F17BD-75C4-4A64-BD47-ACF935B2748C}" srcId="{55F7182E-8546-4700-96D7-4F4BC6B71060}" destId="{AAE89AA8-EE0B-417A-9587-177B59CCFE33}" srcOrd="8" destOrd="0" parTransId="{9221B6D4-CB6D-4EF3-9811-47658E83CBCA}" sibTransId="{1B2AD446-7F0D-4B71-818C-B1B40CB47F27}"/>
    <dgm:cxn modelId="{EFC6D4BD-3A2D-44E3-9034-370F6DC2B5E2}" srcId="{55F7182E-8546-4700-96D7-4F4BC6B71060}" destId="{59D6DD36-BAB2-4BBC-8DEF-4A1789753520}" srcOrd="6" destOrd="0" parTransId="{C7342FE2-E117-46E8-9C25-9373F8309FFC}" sibTransId="{B7BC7055-35E8-4F77-BC61-2A473F6A5406}"/>
    <dgm:cxn modelId="{0A2847C3-E87E-441B-9020-E42ABA69C240}" type="presOf" srcId="{E24A3F00-1028-4367-9551-973DA3D29BD1}" destId="{06F0F1CC-D895-B04E-A3A6-DAF3A1B2CD69}" srcOrd="0" destOrd="0" presId="urn:microsoft.com/office/officeart/2017/3/layout/HorizontalLabelsTimeline"/>
    <dgm:cxn modelId="{BDA6BFC5-4ACC-4222-8453-696FB6B63F53}" srcId="{AAE89AA8-EE0B-417A-9587-177B59CCFE33}" destId="{943672F0-693D-4386-BA71-3C53985609FD}" srcOrd="0" destOrd="0" parTransId="{A04AF853-EE5A-44EA-B6C4-332E71D7DBCA}" sibTransId="{6E240903-8B5A-4691-89BD-234656727CA4}"/>
    <dgm:cxn modelId="{4B2007CB-BABD-496E-B591-A066B3DB160F}" type="presOf" srcId="{D0A2E1CF-E23B-43D7-81B0-E46F69E9A5AE}" destId="{90546E2F-27C7-4738-A30C-0F5471D3BFC0}" srcOrd="0" destOrd="0" presId="urn:microsoft.com/office/officeart/2017/3/layout/HorizontalLabelsTimeline"/>
    <dgm:cxn modelId="{4AC528CC-EBA8-4321-AA76-E6D31D24732F}" srcId="{2A91B1FE-CD6D-435D-A620-5CEA8D8418E1}" destId="{F2883216-20AA-4E78-A4B1-37C74B407FD5}" srcOrd="0" destOrd="0" parTransId="{08813049-0C65-4D11-9B56-F1E747CE4D27}" sibTransId="{78E55E77-7A03-4A1A-BE0D-D48F2AE50491}"/>
    <dgm:cxn modelId="{CD1CF4CC-4C6D-43D4-BE21-81944C216BB0}" type="presOf" srcId="{5CA1C20C-19E7-4308-8485-950AF34CFD2C}" destId="{7B49DA6F-DF37-440C-88E6-724C19E24B6C}" srcOrd="0" destOrd="0" presId="urn:microsoft.com/office/officeart/2017/3/layout/HorizontalLabelsTimeline"/>
    <dgm:cxn modelId="{A4327CD0-A2AB-42C5-8649-4D416FE14436}" srcId="{5564F548-58A7-4DD0-B498-A5AC45A8BB22}" destId="{FC06A47A-BADB-449B-A842-AA18C9996A65}" srcOrd="0" destOrd="0" parTransId="{8412582C-B26E-4857-ACB1-923E9CFE61FD}" sibTransId="{F7F7A28E-55DE-475A-ABCE-DB2865F52EDF}"/>
    <dgm:cxn modelId="{DAA96CD6-ABC6-4A8E-86D1-DECF24A8F529}" type="presOf" srcId="{A68C44E5-3364-47E3-B161-5E309B5E0B62}" destId="{61C22F75-02EB-42DF-A6C4-BA8BFCA2E68B}" srcOrd="0" destOrd="0" presId="urn:microsoft.com/office/officeart/2017/3/layout/HorizontalLabelsTimeline"/>
    <dgm:cxn modelId="{FE28D5DA-A48D-46B7-8F12-9D87AE5CAFFB}" type="presOf" srcId="{2A91B1FE-CD6D-435D-A620-5CEA8D8418E1}" destId="{1A49A91A-C754-4B8B-89D2-40D2233099E9}" srcOrd="0" destOrd="0" presId="urn:microsoft.com/office/officeart/2017/3/layout/HorizontalLabelsTimeline"/>
    <dgm:cxn modelId="{BF223DE8-85F3-402C-89C1-88AAC7C616AF}" srcId="{55F7182E-8546-4700-96D7-4F4BC6B71060}" destId="{2A91B1FE-CD6D-435D-A620-5CEA8D8418E1}" srcOrd="2" destOrd="0" parTransId="{D4617F6A-34CD-4807-8BA3-543497F80C51}" sibTransId="{358D1B36-EF20-4122-9C0E-310218D097E6}"/>
    <dgm:cxn modelId="{8A63B4EE-F9F8-4CE5-BD7B-98A58E0480C8}" srcId="{E767444A-C4A5-4BAC-BEF3-6D088964FE47}" destId="{82BDCD01-CD28-450F-B3E5-A6B91974061A}" srcOrd="0" destOrd="0" parTransId="{39D20760-3338-4AA7-910A-CD9A37EF1E18}" sibTransId="{18F6C008-3386-4206-AB11-CE73FBF75D5B}"/>
    <dgm:cxn modelId="{679E53F1-6947-4F93-9A49-71A8BFF68BC9}" type="presOf" srcId="{90EF3587-FE36-42E4-B736-AC2ABFC2C6FB}" destId="{36E49DE9-DB1B-0841-B130-26C8EAF6FCAF}" srcOrd="0" destOrd="0" presId="urn:microsoft.com/office/officeart/2017/3/layout/HorizontalLabelsTimeline"/>
    <dgm:cxn modelId="{07EC0DF7-C9D2-7846-8193-25AF01C4D019}" type="presOf" srcId="{55F7182E-8546-4700-96D7-4F4BC6B71060}" destId="{72ABDF8A-44FD-A44A-A54D-668015B55508}" srcOrd="0" destOrd="0" presId="urn:microsoft.com/office/officeart/2017/3/layout/HorizontalLabelsTimeline"/>
    <dgm:cxn modelId="{0044ADFA-0DE7-44BA-8F41-18AC4B4A65D6}" srcId="{F95C050B-6C01-4C43-BBEB-02C5F5E48234}" destId="{E24A3F00-1028-4367-9551-973DA3D29BD1}" srcOrd="0" destOrd="0" parTransId="{3635253E-BA9B-4CD3-9667-970A81EA3FF9}" sibTransId="{51D54469-A7C5-4BFA-BDA3-4DA75D613839}"/>
    <dgm:cxn modelId="{267CA2FC-7F0F-4468-AA0A-4357DA297A48}" srcId="{9C70354E-AFBD-488C-81A4-B5BDBD36B8D6}" destId="{A68C44E5-3364-47E3-B161-5E309B5E0B62}" srcOrd="0" destOrd="0" parTransId="{5663478E-73BE-421C-B45E-067D5A72795B}" sibTransId="{B2CFBE61-9D0C-401B-824F-ACDEFF38F26C}"/>
    <dgm:cxn modelId="{35835487-1E6F-4B7F-B9E2-DFCB7442753E}" type="presParOf" srcId="{72ABDF8A-44FD-A44A-A54D-668015B55508}" destId="{EE36F42F-8406-5743-83FD-CAB1BE662E50}" srcOrd="0" destOrd="0" presId="urn:microsoft.com/office/officeart/2017/3/layout/HorizontalLabelsTimeline"/>
    <dgm:cxn modelId="{88CF4327-1B74-4543-835A-442469CA40EB}" type="presParOf" srcId="{72ABDF8A-44FD-A44A-A54D-668015B55508}" destId="{BEB5C494-872E-6D48-90BC-BBF366353A09}" srcOrd="1" destOrd="0" presId="urn:microsoft.com/office/officeart/2017/3/layout/HorizontalLabelsTimeline"/>
    <dgm:cxn modelId="{9AA932F2-840F-47D5-B13D-A63FD1D4DBB8}" type="presParOf" srcId="{BEB5C494-872E-6D48-90BC-BBF366353A09}" destId="{8DF0B607-D004-2F44-BA4F-38CE1DA2D4CD}" srcOrd="0" destOrd="0" presId="urn:microsoft.com/office/officeart/2017/3/layout/HorizontalLabelsTimeline"/>
    <dgm:cxn modelId="{C4ABC4A0-7783-49C6-B7B7-780CEE34BCAE}" type="presParOf" srcId="{8DF0B607-D004-2F44-BA4F-38CE1DA2D4CD}" destId="{41A92039-FD2A-904B-9D07-09AAB0802B26}" srcOrd="0" destOrd="0" presId="urn:microsoft.com/office/officeart/2017/3/layout/HorizontalLabelsTimeline"/>
    <dgm:cxn modelId="{A201C2D7-0470-41E6-A039-4E746698A455}" type="presParOf" srcId="{8DF0B607-D004-2F44-BA4F-38CE1DA2D4CD}" destId="{36998EFD-476E-BB45-96DC-72FE5CD453BD}" srcOrd="1" destOrd="0" presId="urn:microsoft.com/office/officeart/2017/3/layout/HorizontalLabelsTimeline"/>
    <dgm:cxn modelId="{250BC38B-E921-44A8-807E-D6F5A58234F4}" type="presParOf" srcId="{36998EFD-476E-BB45-96DC-72FE5CD453BD}" destId="{9A28A575-BF8A-364E-AA37-110883FE11EF}" srcOrd="0" destOrd="0" presId="urn:microsoft.com/office/officeart/2017/3/layout/HorizontalLabelsTimeline"/>
    <dgm:cxn modelId="{7A1316B2-0992-4721-9CBE-15161A3FD8F1}" type="presParOf" srcId="{36998EFD-476E-BB45-96DC-72FE5CD453BD}" destId="{FEB9C2B4-DDBC-6841-B138-DBC45C2B5B9F}" srcOrd="1" destOrd="0" presId="urn:microsoft.com/office/officeart/2017/3/layout/HorizontalLabelsTimeline"/>
    <dgm:cxn modelId="{C10A65B8-747F-4447-B484-D0A6FC71A0E6}" type="presParOf" srcId="{8DF0B607-D004-2F44-BA4F-38CE1DA2D4CD}" destId="{7DCAA904-D9F0-674F-87F1-ECA513FB753C}" srcOrd="2" destOrd="0" presId="urn:microsoft.com/office/officeart/2017/3/layout/HorizontalLabelsTimeline"/>
    <dgm:cxn modelId="{6AA297EA-50A0-4FE1-A5D7-27F1BDCA98E5}" type="presParOf" srcId="{8DF0B607-D004-2F44-BA4F-38CE1DA2D4CD}" destId="{A26DC67E-24FF-8E48-8D8F-3D45348899D0}" srcOrd="3" destOrd="0" presId="urn:microsoft.com/office/officeart/2017/3/layout/HorizontalLabelsTimeline"/>
    <dgm:cxn modelId="{E46E72A0-F3EA-43E9-A2A4-40AC561C0EFD}" type="presParOf" srcId="{8DF0B607-D004-2F44-BA4F-38CE1DA2D4CD}" destId="{5A0262DC-72E6-104E-9D2D-DE44A83233B8}" srcOrd="4" destOrd="0" presId="urn:microsoft.com/office/officeart/2017/3/layout/HorizontalLabelsTimeline"/>
    <dgm:cxn modelId="{568FAFEC-10FB-4642-81CE-8490304CC98D}" type="presParOf" srcId="{BEB5C494-872E-6D48-90BC-BBF366353A09}" destId="{45AFD793-1199-EA4F-BA5E-CC2DD3A2E6FB}" srcOrd="1" destOrd="0" presId="urn:microsoft.com/office/officeart/2017/3/layout/HorizontalLabelsTimeline"/>
    <dgm:cxn modelId="{F33BD02A-CBDB-4F3A-8BB4-EA0C354724FA}" type="presParOf" srcId="{BEB5C494-872E-6D48-90BC-BBF366353A09}" destId="{291A402F-CC39-4512-9312-4141FCB964F8}" srcOrd="2" destOrd="0" presId="urn:microsoft.com/office/officeart/2017/3/layout/HorizontalLabelsTimeline"/>
    <dgm:cxn modelId="{059AD9F2-4094-4DAC-91ED-F4F6557C9339}" type="presParOf" srcId="{291A402F-CC39-4512-9312-4141FCB964F8}" destId="{BC4DF9C4-673A-44FB-9A10-834B51D68CAC}" srcOrd="0" destOrd="0" presId="urn:microsoft.com/office/officeart/2017/3/layout/HorizontalLabelsTimeline"/>
    <dgm:cxn modelId="{4E084CB9-1367-464F-8A2C-F1CC6044DB7C}" type="presParOf" srcId="{291A402F-CC39-4512-9312-4141FCB964F8}" destId="{B60D7607-2C2F-4FFA-8A0E-54AFD56111AE}" srcOrd="1" destOrd="0" presId="urn:microsoft.com/office/officeart/2017/3/layout/HorizontalLabelsTimeline"/>
    <dgm:cxn modelId="{4C6F7A03-201D-4855-B2C3-347DCF8A8F36}" type="presParOf" srcId="{B60D7607-2C2F-4FFA-8A0E-54AFD56111AE}" destId="{DC968D3F-DE40-4694-9325-650BB0520096}" srcOrd="0" destOrd="0" presId="urn:microsoft.com/office/officeart/2017/3/layout/HorizontalLabelsTimeline"/>
    <dgm:cxn modelId="{D152F5E6-2211-47FE-A74C-A43391509125}" type="presParOf" srcId="{B60D7607-2C2F-4FFA-8A0E-54AFD56111AE}" destId="{6C88543B-9FF8-49E1-B0C5-A4641E0C81B5}" srcOrd="1" destOrd="0" presId="urn:microsoft.com/office/officeart/2017/3/layout/HorizontalLabelsTimeline"/>
    <dgm:cxn modelId="{5BC51E18-DAEF-467D-B35D-FC5F48F3BAD0}" type="presParOf" srcId="{291A402F-CC39-4512-9312-4141FCB964F8}" destId="{E0B2D2EF-C2D6-439B-9AD7-50998268280F}" srcOrd="2" destOrd="0" presId="urn:microsoft.com/office/officeart/2017/3/layout/HorizontalLabelsTimeline"/>
    <dgm:cxn modelId="{BAD2CC95-18D1-4CEF-B5E1-376BB7E34050}" type="presParOf" srcId="{291A402F-CC39-4512-9312-4141FCB964F8}" destId="{43BB594B-442C-44D4-AAC2-E2FA98A60854}" srcOrd="3" destOrd="0" presId="urn:microsoft.com/office/officeart/2017/3/layout/HorizontalLabelsTimeline"/>
    <dgm:cxn modelId="{EFE2FEA8-C94F-4668-A514-E8DE2A4A2B85}" type="presParOf" srcId="{291A402F-CC39-4512-9312-4141FCB964F8}" destId="{A22F8F49-E3BF-4E1C-9246-B9598E1F9611}" srcOrd="4" destOrd="0" presId="urn:microsoft.com/office/officeart/2017/3/layout/HorizontalLabelsTimeline"/>
    <dgm:cxn modelId="{39CBF024-0393-4D05-8B34-53F4FF17B75D}" type="presParOf" srcId="{BEB5C494-872E-6D48-90BC-BBF366353A09}" destId="{24577040-EBDD-491D-9A8F-2ECC179EB413}" srcOrd="3" destOrd="0" presId="urn:microsoft.com/office/officeart/2017/3/layout/HorizontalLabelsTimeline"/>
    <dgm:cxn modelId="{7AB40EE2-26F1-4E8E-A53F-2EAA36CAD1F5}" type="presParOf" srcId="{BEB5C494-872E-6D48-90BC-BBF366353A09}" destId="{53E19AE3-C8C4-4307-9E7E-70670A733708}" srcOrd="4" destOrd="0" presId="urn:microsoft.com/office/officeart/2017/3/layout/HorizontalLabelsTimeline"/>
    <dgm:cxn modelId="{C7776C25-7E9E-4148-BAE8-9979A59A8656}" type="presParOf" srcId="{53E19AE3-C8C4-4307-9E7E-70670A733708}" destId="{1A49A91A-C754-4B8B-89D2-40D2233099E9}" srcOrd="0" destOrd="0" presId="urn:microsoft.com/office/officeart/2017/3/layout/HorizontalLabelsTimeline"/>
    <dgm:cxn modelId="{AF245BFF-A810-4E17-9A99-BE8A280337AD}" type="presParOf" srcId="{53E19AE3-C8C4-4307-9E7E-70670A733708}" destId="{614F89CD-0B9C-4CF7-B0A9-DA991469B42A}" srcOrd="1" destOrd="0" presId="urn:microsoft.com/office/officeart/2017/3/layout/HorizontalLabelsTimeline"/>
    <dgm:cxn modelId="{7758B440-E378-44AB-9174-30A3CA939A57}" type="presParOf" srcId="{614F89CD-0B9C-4CF7-B0A9-DA991469B42A}" destId="{006CEA24-091C-4CA1-A3C3-D095EF65710B}" srcOrd="0" destOrd="0" presId="urn:microsoft.com/office/officeart/2017/3/layout/HorizontalLabelsTimeline"/>
    <dgm:cxn modelId="{883EBD2E-6BA3-4093-98BE-6F1232B91917}" type="presParOf" srcId="{614F89CD-0B9C-4CF7-B0A9-DA991469B42A}" destId="{D808CA44-D36C-47F3-9023-6EA3D2459654}" srcOrd="1" destOrd="0" presId="urn:microsoft.com/office/officeart/2017/3/layout/HorizontalLabelsTimeline"/>
    <dgm:cxn modelId="{E721E951-0B6B-4B29-858F-966E60A90949}" type="presParOf" srcId="{53E19AE3-C8C4-4307-9E7E-70670A733708}" destId="{D008AB11-3557-49AD-A92E-CD689DDA10EA}" srcOrd="2" destOrd="0" presId="urn:microsoft.com/office/officeart/2017/3/layout/HorizontalLabelsTimeline"/>
    <dgm:cxn modelId="{270E2580-9A82-45DB-9A57-368FAD7F007E}" type="presParOf" srcId="{53E19AE3-C8C4-4307-9E7E-70670A733708}" destId="{8618B877-3574-44F4-9685-08732650A330}" srcOrd="3" destOrd="0" presId="urn:microsoft.com/office/officeart/2017/3/layout/HorizontalLabelsTimeline"/>
    <dgm:cxn modelId="{D4D88856-85F7-4E0B-B177-FDB98F53FDE5}" type="presParOf" srcId="{53E19AE3-C8C4-4307-9E7E-70670A733708}" destId="{32A6C192-57FE-49F2-BE5D-C47A1F20739C}" srcOrd="4" destOrd="0" presId="urn:microsoft.com/office/officeart/2017/3/layout/HorizontalLabelsTimeline"/>
    <dgm:cxn modelId="{D790A75D-5D1C-4B1E-907A-5444E49212C3}" type="presParOf" srcId="{BEB5C494-872E-6D48-90BC-BBF366353A09}" destId="{AC7914D5-820A-47AF-91AB-F196D5691556}" srcOrd="5" destOrd="0" presId="urn:microsoft.com/office/officeart/2017/3/layout/HorizontalLabelsTimeline"/>
    <dgm:cxn modelId="{07F662E9-B8B7-4C44-B714-F2B53B286244}" type="presParOf" srcId="{BEB5C494-872E-6D48-90BC-BBF366353A09}" destId="{DF2F2DE5-7BFD-C440-A471-BDFF38CD4FCC}" srcOrd="6" destOrd="0" presId="urn:microsoft.com/office/officeart/2017/3/layout/HorizontalLabelsTimeline"/>
    <dgm:cxn modelId="{D52714A2-1D99-4DAD-81E0-0912A941C082}" type="presParOf" srcId="{DF2F2DE5-7BFD-C440-A471-BDFF38CD4FCC}" destId="{176ECE8E-237A-C54F-8940-DEA519BF9471}" srcOrd="0" destOrd="0" presId="urn:microsoft.com/office/officeart/2017/3/layout/HorizontalLabelsTimeline"/>
    <dgm:cxn modelId="{E9013C99-66AF-455D-B76A-DE0BFD456E5C}" type="presParOf" srcId="{DF2F2DE5-7BFD-C440-A471-BDFF38CD4FCC}" destId="{8E140E08-B525-0941-80E1-49CAE5DE3C3E}" srcOrd="1" destOrd="0" presId="urn:microsoft.com/office/officeart/2017/3/layout/HorizontalLabelsTimeline"/>
    <dgm:cxn modelId="{F0255371-E8F9-4B05-958F-207B1D557005}" type="presParOf" srcId="{8E140E08-B525-0941-80E1-49CAE5DE3C3E}" destId="{06F0F1CC-D895-B04E-A3A6-DAF3A1B2CD69}" srcOrd="0" destOrd="0" presId="urn:microsoft.com/office/officeart/2017/3/layout/HorizontalLabelsTimeline"/>
    <dgm:cxn modelId="{2FE86726-039C-4995-A4E8-53AD03181D1A}" type="presParOf" srcId="{8E140E08-B525-0941-80E1-49CAE5DE3C3E}" destId="{4F2E319C-C1BF-534E-823A-CC299AAD89C4}" srcOrd="1" destOrd="0" presId="urn:microsoft.com/office/officeart/2017/3/layout/HorizontalLabelsTimeline"/>
    <dgm:cxn modelId="{042AF1AF-A84E-4B25-A5E5-CFE8AE6555C1}" type="presParOf" srcId="{DF2F2DE5-7BFD-C440-A471-BDFF38CD4FCC}" destId="{16727F0C-0D61-5D41-859E-25240157DD96}" srcOrd="2" destOrd="0" presId="urn:microsoft.com/office/officeart/2017/3/layout/HorizontalLabelsTimeline"/>
    <dgm:cxn modelId="{D295B36E-D886-4250-A3D6-589728AD39C7}" type="presParOf" srcId="{DF2F2DE5-7BFD-C440-A471-BDFF38CD4FCC}" destId="{5BF9FC19-A452-5C46-B7B8-FB58FC7D4AFF}" srcOrd="3" destOrd="0" presId="urn:microsoft.com/office/officeart/2017/3/layout/HorizontalLabelsTimeline"/>
    <dgm:cxn modelId="{AE282DF8-32DB-4191-A6C4-E148613CAD47}" type="presParOf" srcId="{DF2F2DE5-7BFD-C440-A471-BDFF38CD4FCC}" destId="{C8C39B8F-1FC5-4A42-B3EF-486546C0C244}" srcOrd="4" destOrd="0" presId="urn:microsoft.com/office/officeart/2017/3/layout/HorizontalLabelsTimeline"/>
    <dgm:cxn modelId="{53645FB3-E9F4-49AE-9FFB-2693FCDD207D}" type="presParOf" srcId="{BEB5C494-872E-6D48-90BC-BBF366353A09}" destId="{36D6156D-BF7A-1248-AAA6-C2DFFAF71C98}" srcOrd="7" destOrd="0" presId="urn:microsoft.com/office/officeart/2017/3/layout/HorizontalLabelsTimeline"/>
    <dgm:cxn modelId="{B77CB233-1F7C-4ABF-AB57-0B947B03D6F6}" type="presParOf" srcId="{BEB5C494-872E-6D48-90BC-BBF366353A09}" destId="{3EA9CFCA-AFD8-2D46-8886-8DDF878BD0A5}" srcOrd="8" destOrd="0" presId="urn:microsoft.com/office/officeart/2017/3/layout/HorizontalLabelsTimeline"/>
    <dgm:cxn modelId="{DB24F594-B88D-4A30-AB85-48C155665899}" type="presParOf" srcId="{3EA9CFCA-AFD8-2D46-8886-8DDF878BD0A5}" destId="{725FB26B-D455-7B47-A569-4268EA1CF694}" srcOrd="0" destOrd="0" presId="urn:microsoft.com/office/officeart/2017/3/layout/HorizontalLabelsTimeline"/>
    <dgm:cxn modelId="{6078AE2C-8A05-4EEB-B071-6AFBECD1B847}" type="presParOf" srcId="{3EA9CFCA-AFD8-2D46-8886-8DDF878BD0A5}" destId="{21B39BA0-2741-C249-8027-C1A4036C9AD6}" srcOrd="1" destOrd="0" presId="urn:microsoft.com/office/officeart/2017/3/layout/HorizontalLabelsTimeline"/>
    <dgm:cxn modelId="{A7A542B9-7FCC-421C-A5CD-7D2092513A98}" type="presParOf" srcId="{21B39BA0-2741-C249-8027-C1A4036C9AD6}" destId="{6FA0C584-2F5C-3341-B6EA-8EDEB9599107}" srcOrd="0" destOrd="0" presId="urn:microsoft.com/office/officeart/2017/3/layout/HorizontalLabelsTimeline"/>
    <dgm:cxn modelId="{1967018A-0D31-4BF3-A507-BEFD91DA00AF}" type="presParOf" srcId="{21B39BA0-2741-C249-8027-C1A4036C9AD6}" destId="{F5AEE44F-5845-4E4F-B62F-508C05C9609D}" srcOrd="1" destOrd="0" presId="urn:microsoft.com/office/officeart/2017/3/layout/HorizontalLabelsTimeline"/>
    <dgm:cxn modelId="{A2B6293B-4956-498D-AB14-5D1424F4E8AF}" type="presParOf" srcId="{3EA9CFCA-AFD8-2D46-8886-8DDF878BD0A5}" destId="{84644BE8-B36A-344A-B12B-227A7630981B}" srcOrd="2" destOrd="0" presId="urn:microsoft.com/office/officeart/2017/3/layout/HorizontalLabelsTimeline"/>
    <dgm:cxn modelId="{5523C869-EBC0-44B7-9361-1743ABD6BE38}" type="presParOf" srcId="{3EA9CFCA-AFD8-2D46-8886-8DDF878BD0A5}" destId="{7FDBDF88-F93F-3344-BEB4-DC13CE4A4283}" srcOrd="3" destOrd="0" presId="urn:microsoft.com/office/officeart/2017/3/layout/HorizontalLabelsTimeline"/>
    <dgm:cxn modelId="{10223620-88B9-41FD-91D8-E047146F50AF}" type="presParOf" srcId="{3EA9CFCA-AFD8-2D46-8886-8DDF878BD0A5}" destId="{7FA346D5-AFCA-4940-926B-B19F146DD8A6}" srcOrd="4" destOrd="0" presId="urn:microsoft.com/office/officeart/2017/3/layout/HorizontalLabelsTimeline"/>
    <dgm:cxn modelId="{F0B63FA8-5BF2-4E5E-9E7A-F0806F481D92}" type="presParOf" srcId="{BEB5C494-872E-6D48-90BC-BBF366353A09}" destId="{ABA2D620-7386-8D4E-A4E5-014DE8595A08}" srcOrd="9" destOrd="0" presId="urn:microsoft.com/office/officeart/2017/3/layout/HorizontalLabelsTimeline"/>
    <dgm:cxn modelId="{6193E398-F443-4B9C-BC49-F12BB3FA2418}" type="presParOf" srcId="{BEB5C494-872E-6D48-90BC-BBF366353A09}" destId="{39EC4D34-840A-DA4A-BCEB-0C839481C123}" srcOrd="10" destOrd="0" presId="urn:microsoft.com/office/officeart/2017/3/layout/HorizontalLabelsTimeline"/>
    <dgm:cxn modelId="{731FBB1C-7353-46B2-8720-D8DD355B4F6A}" type="presParOf" srcId="{39EC4D34-840A-DA4A-BCEB-0C839481C123}" destId="{36E49DE9-DB1B-0841-B130-26C8EAF6FCAF}" srcOrd="0" destOrd="0" presId="urn:microsoft.com/office/officeart/2017/3/layout/HorizontalLabelsTimeline"/>
    <dgm:cxn modelId="{55810F6D-11E6-481F-9459-56069432FA7A}" type="presParOf" srcId="{39EC4D34-840A-DA4A-BCEB-0C839481C123}" destId="{4DE1EFB7-DEF0-6D40-9440-D04911684E6D}" srcOrd="1" destOrd="0" presId="urn:microsoft.com/office/officeart/2017/3/layout/HorizontalLabelsTimeline"/>
    <dgm:cxn modelId="{4843EEE8-DF17-4F34-B9C8-26F0509C4C1D}" type="presParOf" srcId="{4DE1EFB7-DEF0-6D40-9440-D04911684E6D}" destId="{2A86A305-9147-4540-A591-B609D82098EE}" srcOrd="0" destOrd="0" presId="urn:microsoft.com/office/officeart/2017/3/layout/HorizontalLabelsTimeline"/>
    <dgm:cxn modelId="{6809B9DB-2728-4B86-90AC-E033C3137B58}" type="presParOf" srcId="{4DE1EFB7-DEF0-6D40-9440-D04911684E6D}" destId="{4F96207E-E253-DE4A-9AD5-1BC01018DEFC}" srcOrd="1" destOrd="0" presId="urn:microsoft.com/office/officeart/2017/3/layout/HorizontalLabelsTimeline"/>
    <dgm:cxn modelId="{E3C40FB4-18D7-425B-A118-4CCFDFA9347C}" type="presParOf" srcId="{39EC4D34-840A-DA4A-BCEB-0C839481C123}" destId="{1A0F8FC8-CE3D-9F40-BB4F-2680B018CCBB}" srcOrd="2" destOrd="0" presId="urn:microsoft.com/office/officeart/2017/3/layout/HorizontalLabelsTimeline"/>
    <dgm:cxn modelId="{DF56DF33-D303-44F2-966E-90A659DC8577}" type="presParOf" srcId="{39EC4D34-840A-DA4A-BCEB-0C839481C123}" destId="{AEEC0D00-C540-BB46-B4CC-B6A6AD81F6F4}" srcOrd="3" destOrd="0" presId="urn:microsoft.com/office/officeart/2017/3/layout/HorizontalLabelsTimeline"/>
    <dgm:cxn modelId="{CC91F6EC-B409-4AA0-B462-9AB7D56E1402}" type="presParOf" srcId="{39EC4D34-840A-DA4A-BCEB-0C839481C123}" destId="{CD6B0F3A-13DD-F342-A1BE-578BB96DBDBD}" srcOrd="4" destOrd="0" presId="urn:microsoft.com/office/officeart/2017/3/layout/HorizontalLabelsTimeline"/>
    <dgm:cxn modelId="{08D2C36C-72C4-4DBF-B02E-23CE96F06148}" type="presParOf" srcId="{BEB5C494-872E-6D48-90BC-BBF366353A09}" destId="{3B0FF937-ECFB-994C-829C-DF08F23C880D}" srcOrd="11" destOrd="0" presId="urn:microsoft.com/office/officeart/2017/3/layout/HorizontalLabelsTimeline"/>
    <dgm:cxn modelId="{64869D1A-3D6F-4F4C-9A3D-39E39F3E3ABC}" type="presParOf" srcId="{BEB5C494-872E-6D48-90BC-BBF366353A09}" destId="{A298ADF6-B8FA-E04F-BD76-2A8AD217374C}" srcOrd="12" destOrd="0" presId="urn:microsoft.com/office/officeart/2017/3/layout/HorizontalLabelsTimeline"/>
    <dgm:cxn modelId="{1FE5D220-F6EA-4893-A7CD-151EC23931AB}" type="presParOf" srcId="{A298ADF6-B8FA-E04F-BD76-2A8AD217374C}" destId="{7A4D27E4-67CD-D848-B129-6F8A6771FD9C}" srcOrd="0" destOrd="0" presId="urn:microsoft.com/office/officeart/2017/3/layout/HorizontalLabelsTimeline"/>
    <dgm:cxn modelId="{F2A2A41B-BEFF-4D87-8115-2500A7556650}" type="presParOf" srcId="{A298ADF6-B8FA-E04F-BD76-2A8AD217374C}" destId="{7C2E4209-3793-3D4F-B4C6-50411AB056FC}" srcOrd="1" destOrd="0" presId="urn:microsoft.com/office/officeart/2017/3/layout/HorizontalLabelsTimeline"/>
    <dgm:cxn modelId="{CBAE74DC-46BD-4D2C-A0B0-33FA63AFC511}" type="presParOf" srcId="{7C2E4209-3793-3D4F-B4C6-50411AB056FC}" destId="{90055F9C-CF37-964F-9B28-9F193201A8AA}" srcOrd="0" destOrd="0" presId="urn:microsoft.com/office/officeart/2017/3/layout/HorizontalLabelsTimeline"/>
    <dgm:cxn modelId="{5DEF4668-2E73-445C-B73A-5EC847D6C42C}" type="presParOf" srcId="{7C2E4209-3793-3D4F-B4C6-50411AB056FC}" destId="{3545F6C7-F9DD-A740-81CD-021C6B515140}" srcOrd="1" destOrd="0" presId="urn:microsoft.com/office/officeart/2017/3/layout/HorizontalLabelsTimeline"/>
    <dgm:cxn modelId="{9FEE3F05-BC3A-44A6-9B9D-4372B108AE60}" type="presParOf" srcId="{A298ADF6-B8FA-E04F-BD76-2A8AD217374C}" destId="{37C390F2-403E-764E-8676-7E9FA096AB9C}" srcOrd="2" destOrd="0" presId="urn:microsoft.com/office/officeart/2017/3/layout/HorizontalLabelsTimeline"/>
    <dgm:cxn modelId="{6D5E6CCD-9082-48BF-B71A-F70127522BEA}" type="presParOf" srcId="{A298ADF6-B8FA-E04F-BD76-2A8AD217374C}" destId="{A5B77E9F-FB4F-B442-9F55-9B2692FD11BC}" srcOrd="3" destOrd="0" presId="urn:microsoft.com/office/officeart/2017/3/layout/HorizontalLabelsTimeline"/>
    <dgm:cxn modelId="{43EC6E7A-CC62-4BB6-829F-10DD13A20D2B}" type="presParOf" srcId="{A298ADF6-B8FA-E04F-BD76-2A8AD217374C}" destId="{F1BC1EC5-8D9B-724F-8917-B0D8C3E9C79B}" srcOrd="4" destOrd="0" presId="urn:microsoft.com/office/officeart/2017/3/layout/HorizontalLabelsTimeline"/>
    <dgm:cxn modelId="{ECF1BB4E-E4EC-4704-8383-171194763D5C}" type="presParOf" srcId="{BEB5C494-872E-6D48-90BC-BBF366353A09}" destId="{B0F3C9D5-E92B-4545-9724-01C456C17AF1}" srcOrd="13" destOrd="0" presId="urn:microsoft.com/office/officeart/2017/3/layout/HorizontalLabelsTimeline"/>
    <dgm:cxn modelId="{FA9481B2-5D40-4F09-B3B5-9B00CCFFD81B}" type="presParOf" srcId="{BEB5C494-872E-6D48-90BC-BBF366353A09}" destId="{E009EFAB-E82C-6A40-9D0F-4E46D6E64294}" srcOrd="14" destOrd="0" presId="urn:microsoft.com/office/officeart/2017/3/layout/HorizontalLabelsTimeline"/>
    <dgm:cxn modelId="{5544D11F-42D6-4520-9B6B-79A97383F9EF}" type="presParOf" srcId="{E009EFAB-E82C-6A40-9D0F-4E46D6E64294}" destId="{BD012C5E-E576-9047-85DB-F9051B697205}" srcOrd="0" destOrd="0" presId="urn:microsoft.com/office/officeart/2017/3/layout/HorizontalLabelsTimeline"/>
    <dgm:cxn modelId="{5D78EA98-B2E6-4583-BECA-8BBE96F01561}" type="presParOf" srcId="{E009EFAB-E82C-6A40-9D0F-4E46D6E64294}" destId="{E66E8FE1-2736-0246-9BEA-C123B4124FD2}" srcOrd="1" destOrd="0" presId="urn:microsoft.com/office/officeart/2017/3/layout/HorizontalLabelsTimeline"/>
    <dgm:cxn modelId="{9CC162C2-1C89-4D0A-9B67-7D4D4E0ECDDB}" type="presParOf" srcId="{E66E8FE1-2736-0246-9BEA-C123B4124FD2}" destId="{43B8227B-8AFD-C44B-B89D-E7C55BF5A4B8}" srcOrd="0" destOrd="0" presId="urn:microsoft.com/office/officeart/2017/3/layout/HorizontalLabelsTimeline"/>
    <dgm:cxn modelId="{A5967A4E-5FF8-4D08-BE01-17C64D4ED3C9}" type="presParOf" srcId="{E66E8FE1-2736-0246-9BEA-C123B4124FD2}" destId="{C9B0358B-098B-F942-B1CD-B7C27CBFF2F6}" srcOrd="1" destOrd="0" presId="urn:microsoft.com/office/officeart/2017/3/layout/HorizontalLabelsTimeline"/>
    <dgm:cxn modelId="{88AE62EF-B4CB-44B6-9B43-E47A91A66EEB}" type="presParOf" srcId="{E009EFAB-E82C-6A40-9D0F-4E46D6E64294}" destId="{AB6476A4-7B09-564A-8F17-581CC49BD19D}" srcOrd="2" destOrd="0" presId="urn:microsoft.com/office/officeart/2017/3/layout/HorizontalLabelsTimeline"/>
    <dgm:cxn modelId="{117FBD71-BD58-4826-8FA6-345D2AB1B147}" type="presParOf" srcId="{E009EFAB-E82C-6A40-9D0F-4E46D6E64294}" destId="{FFBAC349-DD44-0D47-93B5-9A5E86C5715A}" srcOrd="3" destOrd="0" presId="urn:microsoft.com/office/officeart/2017/3/layout/HorizontalLabelsTimeline"/>
    <dgm:cxn modelId="{70C00632-CA5E-4D88-857D-91730D865D9A}" type="presParOf" srcId="{E009EFAB-E82C-6A40-9D0F-4E46D6E64294}" destId="{5074D0D8-F9A1-D540-9101-06CF5D1D5FA2}" srcOrd="4" destOrd="0" presId="urn:microsoft.com/office/officeart/2017/3/layout/HorizontalLabelsTimeline"/>
    <dgm:cxn modelId="{12701E5B-BC3E-4E54-AA28-4C1AA2D9FA0C}" type="presParOf" srcId="{BEB5C494-872E-6D48-90BC-BBF366353A09}" destId="{862D24B0-9F71-49F9-8FFE-8B66396B0743}" srcOrd="15" destOrd="0" presId="urn:microsoft.com/office/officeart/2017/3/layout/HorizontalLabelsTimeline"/>
    <dgm:cxn modelId="{840ECC0E-13E5-44C5-8941-737FE89953D6}" type="presParOf" srcId="{BEB5C494-872E-6D48-90BC-BBF366353A09}" destId="{CED614D7-C3BC-744A-AF1A-D820276BFD25}" srcOrd="16" destOrd="0" presId="urn:microsoft.com/office/officeart/2017/3/layout/HorizontalLabelsTimeline"/>
    <dgm:cxn modelId="{2CE77DF8-ACD2-4C30-AB40-2E61ED99882E}" type="presParOf" srcId="{CED614D7-C3BC-744A-AF1A-D820276BFD25}" destId="{4EF4AB97-A8A3-1140-8160-FFD151AC2774}" srcOrd="0" destOrd="0" presId="urn:microsoft.com/office/officeart/2017/3/layout/HorizontalLabelsTimeline"/>
    <dgm:cxn modelId="{35715D5D-8D2A-4A86-80F3-02429195BC5D}" type="presParOf" srcId="{CED614D7-C3BC-744A-AF1A-D820276BFD25}" destId="{1AF5CD25-BC3B-6E48-A6FD-5624F480E724}" srcOrd="1" destOrd="0" presId="urn:microsoft.com/office/officeart/2017/3/layout/HorizontalLabelsTimeline"/>
    <dgm:cxn modelId="{D73570D1-EEEF-486C-89A5-1A057391CB63}" type="presParOf" srcId="{1AF5CD25-BC3B-6E48-A6FD-5624F480E724}" destId="{B1B06FB9-0CCF-344A-AB2A-DCA35AF34627}" srcOrd="0" destOrd="0" presId="urn:microsoft.com/office/officeart/2017/3/layout/HorizontalLabelsTimeline"/>
    <dgm:cxn modelId="{AD215279-56F8-46C0-A212-65C52B221477}" type="presParOf" srcId="{1AF5CD25-BC3B-6E48-A6FD-5624F480E724}" destId="{1B4CADD1-CA01-3D46-892B-644C1360CFBC}" srcOrd="1" destOrd="0" presId="urn:microsoft.com/office/officeart/2017/3/layout/HorizontalLabelsTimeline"/>
    <dgm:cxn modelId="{6980E2B3-691D-4E20-BEE5-DAF2874E9A39}" type="presParOf" srcId="{CED614D7-C3BC-744A-AF1A-D820276BFD25}" destId="{B61C91E5-3F8F-6347-A3C2-4DF31A138877}" srcOrd="2" destOrd="0" presId="urn:microsoft.com/office/officeart/2017/3/layout/HorizontalLabelsTimeline"/>
    <dgm:cxn modelId="{0A22FC8A-9B16-4D6C-BD54-474AB41DC41F}" type="presParOf" srcId="{CED614D7-C3BC-744A-AF1A-D820276BFD25}" destId="{0AD9A768-950E-5741-B31C-11781F37784B}" srcOrd="3" destOrd="0" presId="urn:microsoft.com/office/officeart/2017/3/layout/HorizontalLabelsTimeline"/>
    <dgm:cxn modelId="{D2FDEEA4-4BC3-4171-80AC-4B20E5D0FB0A}" type="presParOf" srcId="{CED614D7-C3BC-744A-AF1A-D820276BFD25}" destId="{52D747F8-9EA9-4842-87C6-07E67E077AA8}" srcOrd="4" destOrd="0" presId="urn:microsoft.com/office/officeart/2017/3/layout/HorizontalLabelsTimeline"/>
    <dgm:cxn modelId="{571D71DB-188B-4735-AF56-D22F1BF783E1}" type="presParOf" srcId="{BEB5C494-872E-6D48-90BC-BBF366353A09}" destId="{5F371A3B-F319-47D1-B289-1E698BCACD54}" srcOrd="17" destOrd="0" presId="urn:microsoft.com/office/officeart/2017/3/layout/HorizontalLabelsTimeline"/>
    <dgm:cxn modelId="{34FB013B-39F7-48D4-A09E-157204840669}" type="presParOf" srcId="{BEB5C494-872E-6D48-90BC-BBF366353A09}" destId="{65E3B3B2-AB25-47E5-8FAF-07437B822B74}" srcOrd="18" destOrd="0" presId="urn:microsoft.com/office/officeart/2017/3/layout/HorizontalLabelsTimeline"/>
    <dgm:cxn modelId="{936DC148-B6AC-4176-83DF-E6F1772C33C9}" type="presParOf" srcId="{65E3B3B2-AB25-47E5-8FAF-07437B822B74}" destId="{81B21971-3982-4670-9438-A429A4C350EF}" srcOrd="0" destOrd="0" presId="urn:microsoft.com/office/officeart/2017/3/layout/HorizontalLabelsTimeline"/>
    <dgm:cxn modelId="{70C47106-63CB-41E0-A3DB-C0A40DB99ED4}" type="presParOf" srcId="{65E3B3B2-AB25-47E5-8FAF-07437B822B74}" destId="{C44548E1-4678-4F1E-AA60-094EA2249347}" srcOrd="1" destOrd="0" presId="urn:microsoft.com/office/officeart/2017/3/layout/HorizontalLabelsTimeline"/>
    <dgm:cxn modelId="{A9EB98B9-1067-40BE-983A-A66852DE7EF9}" type="presParOf" srcId="{C44548E1-4678-4F1E-AA60-094EA2249347}" destId="{07E5E290-0225-4908-AE29-6B7E6ED150B7}" srcOrd="0" destOrd="0" presId="urn:microsoft.com/office/officeart/2017/3/layout/HorizontalLabelsTimeline"/>
    <dgm:cxn modelId="{9CFDAC3C-64D0-4DAD-A2A4-56415C137033}" type="presParOf" srcId="{C44548E1-4678-4F1E-AA60-094EA2249347}" destId="{E375B62B-CC83-4F9D-AA10-0155CBC77596}" srcOrd="1" destOrd="0" presId="urn:microsoft.com/office/officeart/2017/3/layout/HorizontalLabelsTimeline"/>
    <dgm:cxn modelId="{DEB6561C-A0D5-4F3C-A45C-FE2AC36C9126}" type="presParOf" srcId="{65E3B3B2-AB25-47E5-8FAF-07437B822B74}" destId="{A92861DF-ED3E-450F-8904-B12E84B61C8F}" srcOrd="2" destOrd="0" presId="urn:microsoft.com/office/officeart/2017/3/layout/HorizontalLabelsTimeline"/>
    <dgm:cxn modelId="{EE6324A6-59C2-4F53-BD1C-75BAB077EDD7}" type="presParOf" srcId="{65E3B3B2-AB25-47E5-8FAF-07437B822B74}" destId="{9235F428-4CB6-4C77-8338-50F1F3DDDBB7}" srcOrd="3" destOrd="0" presId="urn:microsoft.com/office/officeart/2017/3/layout/HorizontalLabelsTimeline"/>
    <dgm:cxn modelId="{D6CFA049-6D18-4507-A1E0-409796F07DBD}" type="presParOf" srcId="{65E3B3B2-AB25-47E5-8FAF-07437B822B74}" destId="{2DA663F7-0159-4B19-A866-A231302C832E}" srcOrd="4" destOrd="0" presId="urn:microsoft.com/office/officeart/2017/3/layout/HorizontalLabelsTimeline"/>
    <dgm:cxn modelId="{6E215E62-6789-4B36-9557-24C63F7D6C9C}" type="presParOf" srcId="{BEB5C494-872E-6D48-90BC-BBF366353A09}" destId="{36CE0356-E9BA-41E9-8572-03F4C04C1924}" srcOrd="19" destOrd="0" presId="urn:microsoft.com/office/officeart/2017/3/layout/HorizontalLabelsTimeline"/>
    <dgm:cxn modelId="{6B6B0EF9-BB0E-4B27-B195-9FFF92F3F967}" type="presParOf" srcId="{BEB5C494-872E-6D48-90BC-BBF366353A09}" destId="{BFB698E5-DDEA-4189-87C1-4900F6A4067D}" srcOrd="20" destOrd="0" presId="urn:microsoft.com/office/officeart/2017/3/layout/HorizontalLabelsTimeline"/>
    <dgm:cxn modelId="{73D88E5E-71F8-4697-8510-38F887527FE7}" type="presParOf" srcId="{BFB698E5-DDEA-4189-87C1-4900F6A4067D}" destId="{90546E2F-27C7-4738-A30C-0F5471D3BFC0}" srcOrd="0" destOrd="0" presId="urn:microsoft.com/office/officeart/2017/3/layout/HorizontalLabelsTimeline"/>
    <dgm:cxn modelId="{7E117C8F-1756-4B38-A265-A3557D136700}" type="presParOf" srcId="{BFB698E5-DDEA-4189-87C1-4900F6A4067D}" destId="{0FE64475-F55D-4BD4-A8F6-1797AC6B7E49}" srcOrd="1" destOrd="0" presId="urn:microsoft.com/office/officeart/2017/3/layout/HorizontalLabelsTimeline"/>
    <dgm:cxn modelId="{A2BFC42B-490B-4E2C-93D1-BEB3CFCA8E3A}" type="presParOf" srcId="{0FE64475-F55D-4BD4-A8F6-1797AC6B7E49}" destId="{7B49DA6F-DF37-440C-88E6-724C19E24B6C}" srcOrd="0" destOrd="0" presId="urn:microsoft.com/office/officeart/2017/3/layout/HorizontalLabelsTimeline"/>
    <dgm:cxn modelId="{7B0F1543-0026-42D6-861A-D14199091617}" type="presParOf" srcId="{0FE64475-F55D-4BD4-A8F6-1797AC6B7E49}" destId="{38CDC977-03A1-40DE-91B1-D2699D7D0B2A}" srcOrd="1" destOrd="0" presId="urn:microsoft.com/office/officeart/2017/3/layout/HorizontalLabelsTimeline"/>
    <dgm:cxn modelId="{361FB121-AD3F-4949-9855-68A3FFBCFD57}" type="presParOf" srcId="{BFB698E5-DDEA-4189-87C1-4900F6A4067D}" destId="{DAA7EFEB-9254-4B38-949B-FC8359C3E815}" srcOrd="2" destOrd="0" presId="urn:microsoft.com/office/officeart/2017/3/layout/HorizontalLabelsTimeline"/>
    <dgm:cxn modelId="{7B0028E2-D7DE-4372-A888-EE8F2E9BDE00}" type="presParOf" srcId="{BFB698E5-DDEA-4189-87C1-4900F6A4067D}" destId="{815FE947-C008-49B3-A88E-FCBC5A6D1A00}" srcOrd="3" destOrd="0" presId="urn:microsoft.com/office/officeart/2017/3/layout/HorizontalLabelsTimeline"/>
    <dgm:cxn modelId="{8F18B4FC-E22F-4442-AADB-72A9DD6F99BB}" type="presParOf" srcId="{BFB698E5-DDEA-4189-87C1-4900F6A4067D}" destId="{DC23F2AF-0A9F-451E-97F4-C4903398D15A}" srcOrd="4" destOrd="0" presId="urn:microsoft.com/office/officeart/2017/3/layout/HorizontalLabelsTimeline"/>
    <dgm:cxn modelId="{8F7425F2-5601-44C3-9EF5-CCCA34DCBDC3}" type="presParOf" srcId="{BEB5C494-872E-6D48-90BC-BBF366353A09}" destId="{5341CFC8-8DBF-405F-A7E2-8AAF695B5D90}" srcOrd="21" destOrd="0" presId="urn:microsoft.com/office/officeart/2017/3/layout/HorizontalLabelsTimeline"/>
    <dgm:cxn modelId="{2DA166D0-A181-4BA9-AA31-B6EA1507AE67}" type="presParOf" srcId="{BEB5C494-872E-6D48-90BC-BBF366353A09}" destId="{9670F3E1-A42F-4B6C-8B20-D6F894191227}" srcOrd="22" destOrd="0" presId="urn:microsoft.com/office/officeart/2017/3/layout/HorizontalLabelsTimeline"/>
    <dgm:cxn modelId="{04ACCA7C-1B9C-43F8-9440-87AD31334FF5}" type="presParOf" srcId="{9670F3E1-A42F-4B6C-8B20-D6F894191227}" destId="{B248BB63-A337-4C6E-9D5A-5B8E08C27071}" srcOrd="0" destOrd="0" presId="urn:microsoft.com/office/officeart/2017/3/layout/HorizontalLabelsTimeline"/>
    <dgm:cxn modelId="{76E846A4-D75D-4B7E-8499-F292C52BA6A3}" type="presParOf" srcId="{9670F3E1-A42F-4B6C-8B20-D6F894191227}" destId="{43EBA229-A543-4A4A-8F44-EAE32EC07E5C}" srcOrd="1" destOrd="0" presId="urn:microsoft.com/office/officeart/2017/3/layout/HorizontalLabelsTimeline"/>
    <dgm:cxn modelId="{70DB8855-3E08-4E0E-A739-ED534028DFB3}" type="presParOf" srcId="{43EBA229-A543-4A4A-8F44-EAE32EC07E5C}" destId="{61C22F75-02EB-42DF-A6C4-BA8BFCA2E68B}" srcOrd="0" destOrd="0" presId="urn:microsoft.com/office/officeart/2017/3/layout/HorizontalLabelsTimeline"/>
    <dgm:cxn modelId="{E36813DE-8A14-454E-BC93-7B1F28BB9AA0}" type="presParOf" srcId="{43EBA229-A543-4A4A-8F44-EAE32EC07E5C}" destId="{EACDEFAF-3778-49BE-83AA-4B937287DBF0}" srcOrd="1" destOrd="0" presId="urn:microsoft.com/office/officeart/2017/3/layout/HorizontalLabelsTimeline"/>
    <dgm:cxn modelId="{C01A6C81-FF7B-441C-BF6A-996B9774AEE1}" type="presParOf" srcId="{9670F3E1-A42F-4B6C-8B20-D6F894191227}" destId="{3C30394B-5EBB-4392-8DAE-83E14FAA6D75}" srcOrd="2" destOrd="0" presId="urn:microsoft.com/office/officeart/2017/3/layout/HorizontalLabelsTimeline"/>
    <dgm:cxn modelId="{CE0BA8E5-B651-4B22-8684-17DD850C389C}" type="presParOf" srcId="{9670F3E1-A42F-4B6C-8B20-D6F894191227}" destId="{B55281D6-1A25-4608-B01C-62E90F9B203D}" srcOrd="3" destOrd="0" presId="urn:microsoft.com/office/officeart/2017/3/layout/HorizontalLabelsTimeline"/>
    <dgm:cxn modelId="{5BBAF350-0B6D-4685-B0FB-A058BF3E1B06}" type="presParOf" srcId="{9670F3E1-A42F-4B6C-8B20-D6F894191227}" destId="{845B70D0-2CC9-4E4D-B16E-3F0A5FC2D734}" srcOrd="4" destOrd="0" presId="urn:microsoft.com/office/officeart/2017/3/layout/HorizontalLabels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920898-E317-4EE7-86BA-12B14B1B0D16}">
      <dsp:nvSpPr>
        <dsp:cNvPr id="0" name=""/>
        <dsp:cNvSpPr/>
      </dsp:nvSpPr>
      <dsp:spPr>
        <a:xfrm>
          <a:off x="0" y="24608"/>
          <a:ext cx="4144353" cy="1011575"/>
        </a:xfrm>
        <a:prstGeom prst="roundRect">
          <a:avLst>
            <a:gd name="adj" fmla="val 10000"/>
          </a:avLst>
        </a:prstGeom>
        <a:solidFill>
          <a:schemeClr val="accent2"/>
        </a:solidFill>
        <a:ln>
          <a:noFill/>
        </a:ln>
        <a:effectLst/>
      </dsp:spPr>
      <dsp:style>
        <a:lnRef idx="0">
          <a:scrgbClr r="0" g="0" b="0"/>
        </a:lnRef>
        <a:fillRef idx="1">
          <a:scrgbClr r="0" g="0" b="0"/>
        </a:fillRef>
        <a:effectRef idx="0">
          <a:scrgbClr r="0" g="0" b="0"/>
        </a:effectRef>
        <a:fontRef idx="minor"/>
      </dsp:style>
    </dsp:sp>
    <dsp:sp modelId="{992B8672-F96F-489B-9FBE-89FAFEF154EE}">
      <dsp:nvSpPr>
        <dsp:cNvPr id="0" name=""/>
        <dsp:cNvSpPr/>
      </dsp:nvSpPr>
      <dsp:spPr>
        <a:xfrm>
          <a:off x="289936" y="242267"/>
          <a:ext cx="527156" cy="527156"/>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3E3CDD-6AE7-4D45-8042-A1127D8AA3BE}">
      <dsp:nvSpPr>
        <dsp:cNvPr id="0" name=""/>
        <dsp:cNvSpPr/>
      </dsp:nvSpPr>
      <dsp:spPr>
        <a:xfrm>
          <a:off x="1107029" y="57"/>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baseline="0">
              <a:solidFill>
                <a:schemeClr val="tx1"/>
              </a:solidFill>
              <a:latin typeface="+mn-lt"/>
            </a:rPr>
            <a:t>The Program itself is a learning experience</a:t>
          </a:r>
          <a:endParaRPr lang="en-US" sz="1400" b="0" i="0" kern="1200" cap="none">
            <a:solidFill>
              <a:schemeClr val="tx1"/>
            </a:solidFill>
            <a:latin typeface="+mn-lt"/>
          </a:endParaRPr>
        </a:p>
      </dsp:txBody>
      <dsp:txXfrm>
        <a:off x="1107029" y="57"/>
        <a:ext cx="3002023" cy="1011575"/>
      </dsp:txXfrm>
    </dsp:sp>
    <dsp:sp modelId="{21A35B1D-8AD2-4F1D-840D-F50D36E9ADC8}">
      <dsp:nvSpPr>
        <dsp:cNvPr id="0" name=""/>
        <dsp:cNvSpPr/>
      </dsp:nvSpPr>
      <dsp:spPr>
        <a:xfrm>
          <a:off x="0" y="1242850"/>
          <a:ext cx="4144353" cy="101157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6908F9-4F63-4D58-B386-035BB91F1F64}">
      <dsp:nvSpPr>
        <dsp:cNvPr id="0" name=""/>
        <dsp:cNvSpPr/>
      </dsp:nvSpPr>
      <dsp:spPr>
        <a:xfrm>
          <a:off x="289936" y="1485060"/>
          <a:ext cx="527156" cy="527156"/>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9AE02A-04BA-43A7-BEB9-D88F8BBD4D2A}">
      <dsp:nvSpPr>
        <dsp:cNvPr id="0" name=""/>
        <dsp:cNvSpPr/>
      </dsp:nvSpPr>
      <dsp:spPr>
        <a:xfrm>
          <a:off x="1107029" y="1242850"/>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a:solidFill>
                <a:schemeClr val="bg1"/>
              </a:solidFill>
              <a:latin typeface="+mn-lt"/>
            </a:rPr>
            <a:t>Troops use money earned from the program participate in fun adventures like travel and camp</a:t>
          </a:r>
        </a:p>
      </dsp:txBody>
      <dsp:txXfrm>
        <a:off x="1107029" y="1242850"/>
        <a:ext cx="3002023" cy="1011575"/>
      </dsp:txXfrm>
    </dsp:sp>
    <dsp:sp modelId="{4F254F07-C2B3-40DB-9550-8C2C580486E3}">
      <dsp:nvSpPr>
        <dsp:cNvPr id="0" name=""/>
        <dsp:cNvSpPr/>
      </dsp:nvSpPr>
      <dsp:spPr>
        <a:xfrm>
          <a:off x="0" y="2485643"/>
          <a:ext cx="4144353" cy="101157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A65FDE-A4A9-4E55-90AD-5D0A2B53504F}">
      <dsp:nvSpPr>
        <dsp:cNvPr id="0" name=""/>
        <dsp:cNvSpPr/>
      </dsp:nvSpPr>
      <dsp:spPr>
        <a:xfrm>
          <a:off x="289936" y="2727853"/>
          <a:ext cx="527156" cy="527156"/>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84D524-C4F5-4AF9-A05D-323AB4C7AF84}">
      <dsp:nvSpPr>
        <dsp:cNvPr id="0" name=""/>
        <dsp:cNvSpPr/>
      </dsp:nvSpPr>
      <dsp:spPr>
        <a:xfrm>
          <a:off x="1107029" y="2485643"/>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baseline="0">
              <a:solidFill>
                <a:schemeClr val="tx1"/>
              </a:solidFill>
              <a:latin typeface="+mn-lt"/>
            </a:rPr>
            <a:t>Troops use money earned to give back to their community</a:t>
          </a:r>
          <a:endParaRPr lang="en-US" sz="1400" b="0" i="0" kern="1200" cap="none">
            <a:solidFill>
              <a:schemeClr val="tx1"/>
            </a:solidFill>
            <a:latin typeface="+mn-lt"/>
          </a:endParaRPr>
        </a:p>
      </dsp:txBody>
      <dsp:txXfrm>
        <a:off x="1107029" y="2485643"/>
        <a:ext cx="3002023" cy="1011575"/>
      </dsp:txXfrm>
    </dsp:sp>
    <dsp:sp modelId="{F41A0963-BACA-B24B-BD8B-45EB35CB489D}">
      <dsp:nvSpPr>
        <dsp:cNvPr id="0" name=""/>
        <dsp:cNvSpPr/>
      </dsp:nvSpPr>
      <dsp:spPr>
        <a:xfrm>
          <a:off x="0" y="3728436"/>
          <a:ext cx="4144353" cy="1011575"/>
        </a:xfrm>
        <a:prstGeom prst="roundRect">
          <a:avLst>
            <a:gd name="adj" fmla="val 10000"/>
          </a:avLst>
        </a:prstGeom>
        <a:solidFill>
          <a:schemeClr val="accent2"/>
        </a:solidFill>
        <a:ln>
          <a:noFill/>
        </a:ln>
        <a:effectLst/>
      </dsp:spPr>
      <dsp:style>
        <a:lnRef idx="0">
          <a:scrgbClr r="0" g="0" b="0"/>
        </a:lnRef>
        <a:fillRef idx="1">
          <a:scrgbClr r="0" g="0" b="0"/>
        </a:fillRef>
        <a:effectRef idx="0">
          <a:scrgbClr r="0" g="0" b="0"/>
        </a:effectRef>
        <a:fontRef idx="minor"/>
      </dsp:style>
    </dsp:sp>
    <dsp:sp modelId="{0C8993B3-E7A5-FE4B-B0FD-EB1449933BF8}">
      <dsp:nvSpPr>
        <dsp:cNvPr id="0" name=""/>
        <dsp:cNvSpPr/>
      </dsp:nvSpPr>
      <dsp:spPr>
        <a:xfrm>
          <a:off x="152640" y="3956041"/>
          <a:ext cx="801747" cy="556366"/>
        </a:xfrm>
        <a:prstGeom prst="rect">
          <a:avLst/>
        </a:prstGeom>
        <a:blipFill dpi="0" rotWithShape="1">
          <a:blip xmlns:r="http://schemas.openxmlformats.org/officeDocument/2006/relationships" r:embed="rId4"/>
          <a:srcRect/>
          <a:stretch>
            <a:fillRect t="26275" b="26275"/>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4C29BC-B7EB-2B4D-803B-EDC6D70F1338}">
      <dsp:nvSpPr>
        <dsp:cNvPr id="0" name=""/>
        <dsp:cNvSpPr/>
      </dsp:nvSpPr>
      <dsp:spPr>
        <a:xfrm>
          <a:off x="1107029" y="3728436"/>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kern="1200">
              <a:solidFill>
                <a:schemeClr val="tx1"/>
              </a:solidFill>
              <a:latin typeface="+mn-lt"/>
            </a:rPr>
            <a:t>The program helps fund the entire Girl Scout Experience</a:t>
          </a:r>
        </a:p>
      </dsp:txBody>
      <dsp:txXfrm>
        <a:off x="1107029" y="3728436"/>
        <a:ext cx="3002023" cy="10115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6F42F-8406-5743-83FD-CAB1BE662E50}">
      <dsp:nvSpPr>
        <dsp:cNvPr id="0" name=""/>
        <dsp:cNvSpPr/>
      </dsp:nvSpPr>
      <dsp:spPr>
        <a:xfrm>
          <a:off x="0" y="2535347"/>
          <a:ext cx="5985164" cy="0"/>
        </a:xfrm>
        <a:prstGeom prst="lin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A92039-FD2A-904B-9D07-09AAB0802B26}">
      <dsp:nvSpPr>
        <dsp:cNvPr id="0" name=""/>
        <dsp:cNvSpPr/>
      </dsp:nvSpPr>
      <dsp:spPr>
        <a:xfrm>
          <a:off x="55964" y="1571915"/>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Sept. 24</a:t>
          </a:r>
          <a:r>
            <a:rPr lang="en-US" sz="1400" kern="1200" baseline="30000" dirty="0"/>
            <a:t>th</a:t>
          </a:r>
          <a:endParaRPr lang="en-US" sz="1400" kern="1200" dirty="0"/>
        </a:p>
      </dsp:txBody>
      <dsp:txXfrm>
        <a:off x="55964" y="1571915"/>
        <a:ext cx="810101" cy="608483"/>
      </dsp:txXfrm>
    </dsp:sp>
    <dsp:sp modelId="{9A28A575-BF8A-364E-AA37-110883FE11EF}">
      <dsp:nvSpPr>
        <dsp:cNvPr id="0" name=""/>
        <dsp:cNvSpPr/>
      </dsp:nvSpPr>
      <dsp:spPr>
        <a:xfrm>
          <a:off x="56753" y="594871"/>
          <a:ext cx="806944" cy="97704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Volunteer Access to M2</a:t>
          </a:r>
        </a:p>
      </dsp:txBody>
      <dsp:txXfrm>
        <a:off x="56753" y="594871"/>
        <a:ext cx="806944" cy="977043"/>
      </dsp:txXfrm>
    </dsp:sp>
    <dsp:sp modelId="{7DCAA904-D9F0-674F-87F1-ECA513FB753C}">
      <dsp:nvSpPr>
        <dsp:cNvPr id="0" name=""/>
        <dsp:cNvSpPr/>
      </dsp:nvSpPr>
      <dsp:spPr>
        <a:xfrm>
          <a:off x="461015" y="2180398"/>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C4DF9C4-673A-44FB-9A10-834B51D68CAC}">
      <dsp:nvSpPr>
        <dsp:cNvPr id="0" name=""/>
        <dsp:cNvSpPr/>
      </dsp:nvSpPr>
      <dsp:spPr>
        <a:xfrm>
          <a:off x="311719" y="2900117"/>
          <a:ext cx="9144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Oct. 1st</a:t>
          </a:r>
        </a:p>
      </dsp:txBody>
      <dsp:txXfrm>
        <a:off x="311719" y="2900117"/>
        <a:ext cx="914401" cy="608483"/>
      </dsp:txXfrm>
    </dsp:sp>
    <dsp:sp modelId="{DC968D3F-DE40-4694-9325-650BB0520096}">
      <dsp:nvSpPr>
        <dsp:cNvPr id="0" name=""/>
        <dsp:cNvSpPr/>
      </dsp:nvSpPr>
      <dsp:spPr>
        <a:xfrm>
          <a:off x="311719" y="3528245"/>
          <a:ext cx="914401" cy="1178648"/>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Fall Program begins / Parent access to M2</a:t>
          </a:r>
        </a:p>
      </dsp:txBody>
      <dsp:txXfrm>
        <a:off x="311719" y="3528245"/>
        <a:ext cx="914401" cy="1178648"/>
      </dsp:txXfrm>
    </dsp:sp>
    <dsp:sp modelId="{E0B2D2EF-C2D6-439B-9AD7-50998268280F}">
      <dsp:nvSpPr>
        <dsp:cNvPr id="0" name=""/>
        <dsp:cNvSpPr/>
      </dsp:nvSpPr>
      <dsp:spPr>
        <a:xfrm>
          <a:off x="768920" y="2545169"/>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26DC67E-24FF-8E48-8D8F-3D45348899D0}">
      <dsp:nvSpPr>
        <dsp:cNvPr id="0" name=""/>
        <dsp:cNvSpPr/>
      </dsp:nvSpPr>
      <dsp:spPr>
        <a:xfrm rot="2700000">
          <a:off x="421574" y="2495906"/>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3BB594B-442C-44D4-AAC2-E2FA98A60854}">
      <dsp:nvSpPr>
        <dsp:cNvPr id="0" name=""/>
        <dsp:cNvSpPr/>
      </dsp:nvSpPr>
      <dsp:spPr>
        <a:xfrm rot="2700000">
          <a:off x="729479" y="2505728"/>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1A49A91A-C754-4B8B-89D2-40D2233099E9}">
      <dsp:nvSpPr>
        <dsp:cNvPr id="0" name=""/>
        <dsp:cNvSpPr/>
      </dsp:nvSpPr>
      <dsp:spPr>
        <a:xfrm>
          <a:off x="1004239" y="1571915"/>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Oct. 5</a:t>
          </a:r>
          <a:r>
            <a:rPr lang="en-US" sz="1400" kern="1200" baseline="30000" dirty="0"/>
            <a:t>th</a:t>
          </a:r>
          <a:r>
            <a:rPr lang="en-US" sz="1400" kern="1200" dirty="0"/>
            <a:t>/6</a:t>
          </a:r>
          <a:r>
            <a:rPr lang="en-US" sz="1400" kern="1200" baseline="30000" dirty="0"/>
            <a:t>th</a:t>
          </a:r>
          <a:r>
            <a:rPr lang="en-US" sz="1400" kern="1200" dirty="0"/>
            <a:t> </a:t>
          </a:r>
        </a:p>
      </dsp:txBody>
      <dsp:txXfrm>
        <a:off x="1004239" y="1571915"/>
        <a:ext cx="810101" cy="608483"/>
      </dsp:txXfrm>
    </dsp:sp>
    <dsp:sp modelId="{006CEA24-091C-4CA1-A3C3-D095EF65710B}">
      <dsp:nvSpPr>
        <dsp:cNvPr id="0" name=""/>
        <dsp:cNvSpPr/>
      </dsp:nvSpPr>
      <dsp:spPr>
        <a:xfrm>
          <a:off x="1004239" y="594871"/>
          <a:ext cx="810101" cy="97704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Virtual Avatar Building Party</a:t>
          </a:r>
        </a:p>
      </dsp:txBody>
      <dsp:txXfrm>
        <a:off x="1004239" y="594871"/>
        <a:ext cx="810101" cy="977043"/>
      </dsp:txXfrm>
    </dsp:sp>
    <dsp:sp modelId="{D008AB11-3557-49AD-A92E-CD689DDA10EA}">
      <dsp:nvSpPr>
        <dsp:cNvPr id="0" name=""/>
        <dsp:cNvSpPr/>
      </dsp:nvSpPr>
      <dsp:spPr>
        <a:xfrm>
          <a:off x="1409290" y="2180398"/>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76ECE8E-237A-C54F-8940-DEA519BF9471}">
      <dsp:nvSpPr>
        <dsp:cNvPr id="0" name=""/>
        <dsp:cNvSpPr/>
      </dsp:nvSpPr>
      <dsp:spPr>
        <a:xfrm>
          <a:off x="1363889" y="2890295"/>
          <a:ext cx="9144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Oct. 26</a:t>
          </a:r>
          <a:r>
            <a:rPr lang="en-US" sz="1400" kern="1200" baseline="30000" dirty="0"/>
            <a:t>th</a:t>
          </a:r>
          <a:r>
            <a:rPr lang="en-US" sz="1400" kern="1200" dirty="0"/>
            <a:t> </a:t>
          </a:r>
        </a:p>
      </dsp:txBody>
      <dsp:txXfrm>
        <a:off x="1363889" y="2890295"/>
        <a:ext cx="914401" cy="608483"/>
      </dsp:txXfrm>
    </dsp:sp>
    <dsp:sp modelId="{06F0F1CC-D895-B04E-A3A6-DAF3A1B2CD69}">
      <dsp:nvSpPr>
        <dsp:cNvPr id="0" name=""/>
        <dsp:cNvSpPr/>
      </dsp:nvSpPr>
      <dsp:spPr>
        <a:xfrm>
          <a:off x="2412724" y="3478824"/>
          <a:ext cx="917083" cy="134104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Girl delivered online order taking ends</a:t>
          </a:r>
        </a:p>
      </dsp:txBody>
      <dsp:txXfrm>
        <a:off x="2412724" y="3478824"/>
        <a:ext cx="917083" cy="1341040"/>
      </dsp:txXfrm>
    </dsp:sp>
    <dsp:sp modelId="{16727F0C-0D61-5D41-859E-25240157DD96}">
      <dsp:nvSpPr>
        <dsp:cNvPr id="0" name=""/>
        <dsp:cNvSpPr/>
      </dsp:nvSpPr>
      <dsp:spPr>
        <a:xfrm>
          <a:off x="1821090" y="2535346"/>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618B877-3574-44F4-9685-08732650A330}">
      <dsp:nvSpPr>
        <dsp:cNvPr id="0" name=""/>
        <dsp:cNvSpPr/>
      </dsp:nvSpPr>
      <dsp:spPr>
        <a:xfrm rot="2700000">
          <a:off x="1369849" y="2495906"/>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BF9FC19-A452-5C46-B7B8-FB58FC7D4AFF}">
      <dsp:nvSpPr>
        <dsp:cNvPr id="0" name=""/>
        <dsp:cNvSpPr/>
      </dsp:nvSpPr>
      <dsp:spPr>
        <a:xfrm rot="2700000">
          <a:off x="1781650" y="2495906"/>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25FB26B-D455-7B47-A569-4268EA1CF694}">
      <dsp:nvSpPr>
        <dsp:cNvPr id="0" name=""/>
        <dsp:cNvSpPr/>
      </dsp:nvSpPr>
      <dsp:spPr>
        <a:xfrm>
          <a:off x="1947921" y="1561662"/>
          <a:ext cx="917083" cy="58484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b" anchorCtr="0">
          <a:noAutofit/>
        </a:bodyPr>
        <a:lstStyle/>
        <a:p>
          <a:pPr marL="0" lvl="0" indent="0" algn="ctr" defTabSz="622300">
            <a:lnSpc>
              <a:spcPct val="90000"/>
            </a:lnSpc>
            <a:spcBef>
              <a:spcPct val="0"/>
            </a:spcBef>
            <a:spcAft>
              <a:spcPct val="35000"/>
            </a:spcAft>
            <a:buNone/>
            <a:defRPr b="1"/>
          </a:pPr>
          <a:r>
            <a:rPr lang="en-US" sz="1400" kern="1200" dirty="0"/>
            <a:t>Oct 28</a:t>
          </a:r>
          <a:r>
            <a:rPr lang="en-US" sz="1400" kern="1200" baseline="30000" dirty="0"/>
            <a:t>th</a:t>
          </a:r>
          <a:r>
            <a:rPr lang="en-US" sz="1400" kern="1200" dirty="0"/>
            <a:t> </a:t>
          </a:r>
        </a:p>
      </dsp:txBody>
      <dsp:txXfrm>
        <a:off x="1947921" y="1561662"/>
        <a:ext cx="917083" cy="584840"/>
      </dsp:txXfrm>
    </dsp:sp>
    <dsp:sp modelId="{6FA0C584-2F5C-3341-B6EA-8EDEB9599107}">
      <dsp:nvSpPr>
        <dsp:cNvPr id="0" name=""/>
        <dsp:cNvSpPr/>
      </dsp:nvSpPr>
      <dsp:spPr>
        <a:xfrm>
          <a:off x="1360197" y="3494251"/>
          <a:ext cx="914401" cy="134702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Last day for parents to enter paper orders in M2</a:t>
          </a:r>
        </a:p>
      </dsp:txBody>
      <dsp:txXfrm>
        <a:off x="1360197" y="3494251"/>
        <a:ext cx="914401" cy="1347026"/>
      </dsp:txXfrm>
    </dsp:sp>
    <dsp:sp modelId="{84644BE8-B36A-344A-B12B-227A7630981B}">
      <dsp:nvSpPr>
        <dsp:cNvPr id="0" name=""/>
        <dsp:cNvSpPr/>
      </dsp:nvSpPr>
      <dsp:spPr>
        <a:xfrm>
          <a:off x="2406463" y="2167707"/>
          <a:ext cx="0" cy="341157"/>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6E49DE9-DB1B-0841-B130-26C8EAF6FCAF}">
      <dsp:nvSpPr>
        <dsp:cNvPr id="0" name=""/>
        <dsp:cNvSpPr/>
      </dsp:nvSpPr>
      <dsp:spPr>
        <a:xfrm>
          <a:off x="2414444" y="2897424"/>
          <a:ext cx="917083"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1</a:t>
          </a:r>
          <a:r>
            <a:rPr lang="en-US" sz="1400" kern="1200" baseline="30000" dirty="0"/>
            <a:t>st</a:t>
          </a:r>
          <a:r>
            <a:rPr lang="en-US" sz="1400" kern="1200" dirty="0"/>
            <a:t> </a:t>
          </a:r>
        </a:p>
      </dsp:txBody>
      <dsp:txXfrm>
        <a:off x="2414444" y="2897424"/>
        <a:ext cx="917083" cy="608483"/>
      </dsp:txXfrm>
    </dsp:sp>
    <dsp:sp modelId="{2A86A305-9147-4540-A591-B609D82098EE}">
      <dsp:nvSpPr>
        <dsp:cNvPr id="0" name=""/>
        <dsp:cNvSpPr/>
      </dsp:nvSpPr>
      <dsp:spPr>
        <a:xfrm>
          <a:off x="1952176" y="83406"/>
          <a:ext cx="917083" cy="1474128"/>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Last day for troops to enter paper orders in M2 for Girl Scouts</a:t>
          </a:r>
        </a:p>
      </dsp:txBody>
      <dsp:txXfrm>
        <a:off x="1952176" y="83406"/>
        <a:ext cx="917083" cy="1474128"/>
      </dsp:txXfrm>
    </dsp:sp>
    <dsp:sp modelId="{1A0F8FC8-CE3D-9F40-BB4F-2680B018CCBB}">
      <dsp:nvSpPr>
        <dsp:cNvPr id="0" name=""/>
        <dsp:cNvSpPr/>
      </dsp:nvSpPr>
      <dsp:spPr>
        <a:xfrm>
          <a:off x="2872986" y="2542476"/>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FDBDF88-F93F-3344-BEB4-DC13CE4A4283}">
      <dsp:nvSpPr>
        <dsp:cNvPr id="0" name=""/>
        <dsp:cNvSpPr/>
      </dsp:nvSpPr>
      <dsp:spPr>
        <a:xfrm rot="2700000">
          <a:off x="2368555" y="2481333"/>
          <a:ext cx="75816" cy="75816"/>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EEC0D00-C540-BB46-B4CC-B6A6AD81F6F4}">
      <dsp:nvSpPr>
        <dsp:cNvPr id="0" name=""/>
        <dsp:cNvSpPr/>
      </dsp:nvSpPr>
      <dsp:spPr>
        <a:xfrm rot="2700000">
          <a:off x="2833545" y="2503035"/>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A4D27E4-67CD-D848-B129-6F8A6771FD9C}">
      <dsp:nvSpPr>
        <dsp:cNvPr id="0" name=""/>
        <dsp:cNvSpPr/>
      </dsp:nvSpPr>
      <dsp:spPr>
        <a:xfrm>
          <a:off x="2995256" y="1560390"/>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1</a:t>
          </a:r>
          <a:r>
            <a:rPr lang="en-US" sz="1400" kern="1200" baseline="30000" dirty="0"/>
            <a:t>st</a:t>
          </a:r>
          <a:r>
            <a:rPr lang="en-US" sz="1400" kern="1200" dirty="0"/>
            <a:t> </a:t>
          </a:r>
        </a:p>
      </dsp:txBody>
      <dsp:txXfrm>
        <a:off x="2995256" y="1560390"/>
        <a:ext cx="810101" cy="608483"/>
      </dsp:txXfrm>
    </dsp:sp>
    <dsp:sp modelId="{90055F9C-CF37-964F-9B28-9F193201A8AA}">
      <dsp:nvSpPr>
        <dsp:cNvPr id="0" name=""/>
        <dsp:cNvSpPr/>
      </dsp:nvSpPr>
      <dsp:spPr>
        <a:xfrm>
          <a:off x="2995337" y="230875"/>
          <a:ext cx="810101" cy="134104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Last day for </a:t>
          </a:r>
          <a:r>
            <a:rPr lang="en-US" sz="1200" kern="1200" dirty="0">
              <a:latin typeface="Corbel"/>
            </a:rPr>
            <a:t>SUs to</a:t>
          </a:r>
          <a:r>
            <a:rPr lang="en-US" sz="1200" kern="1200" dirty="0"/>
            <a:t> enter paper orders in M2</a:t>
          </a:r>
          <a:r>
            <a:rPr lang="en-US" sz="1200" kern="1200" dirty="0">
              <a:latin typeface="Corbel"/>
            </a:rPr>
            <a:t> </a:t>
          </a:r>
          <a:endParaRPr lang="en-US" sz="1200" kern="1200" dirty="0"/>
        </a:p>
      </dsp:txBody>
      <dsp:txXfrm>
        <a:off x="2995337" y="230875"/>
        <a:ext cx="810101" cy="1341040"/>
      </dsp:txXfrm>
    </dsp:sp>
    <dsp:sp modelId="{37C390F2-403E-764E-8676-7E9FA096AB9C}">
      <dsp:nvSpPr>
        <dsp:cNvPr id="0" name=""/>
        <dsp:cNvSpPr/>
      </dsp:nvSpPr>
      <dsp:spPr>
        <a:xfrm>
          <a:off x="3400306" y="2168873"/>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D012C5E-E576-9047-85DB-F9051B697205}">
      <dsp:nvSpPr>
        <dsp:cNvPr id="0" name=""/>
        <dsp:cNvSpPr/>
      </dsp:nvSpPr>
      <dsp:spPr>
        <a:xfrm>
          <a:off x="3392211" y="2875402"/>
          <a:ext cx="914401" cy="643428"/>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14</a:t>
          </a:r>
          <a:r>
            <a:rPr lang="en-US" sz="1400" kern="1200" baseline="30000" dirty="0"/>
            <a:t>th</a:t>
          </a:r>
          <a:r>
            <a:rPr lang="en-US" sz="1400" kern="1200" dirty="0"/>
            <a:t>– 21</a:t>
          </a:r>
          <a:r>
            <a:rPr lang="en-US" sz="1400" kern="1200" baseline="30000" dirty="0"/>
            <a:t>st</a:t>
          </a:r>
          <a:r>
            <a:rPr lang="en-US" sz="1400" kern="1200" dirty="0"/>
            <a:t> </a:t>
          </a:r>
        </a:p>
      </dsp:txBody>
      <dsp:txXfrm>
        <a:off x="3392211" y="2875402"/>
        <a:ext cx="914401" cy="643428"/>
      </dsp:txXfrm>
    </dsp:sp>
    <dsp:sp modelId="{43B8227B-8AFD-C44B-B89D-E7C55BF5A4B8}">
      <dsp:nvSpPr>
        <dsp:cNvPr id="0" name=""/>
        <dsp:cNvSpPr/>
      </dsp:nvSpPr>
      <dsp:spPr>
        <a:xfrm>
          <a:off x="3400239" y="3527841"/>
          <a:ext cx="914401" cy="632204"/>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SU Nut Deliveries</a:t>
          </a:r>
        </a:p>
      </dsp:txBody>
      <dsp:txXfrm>
        <a:off x="3400239" y="3527841"/>
        <a:ext cx="914401" cy="632204"/>
      </dsp:txXfrm>
    </dsp:sp>
    <dsp:sp modelId="{AB6476A4-7B09-564A-8F17-581CC49BD19D}">
      <dsp:nvSpPr>
        <dsp:cNvPr id="0" name=""/>
        <dsp:cNvSpPr/>
      </dsp:nvSpPr>
      <dsp:spPr>
        <a:xfrm>
          <a:off x="3849412" y="2527734"/>
          <a:ext cx="0" cy="375333"/>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5B77E9F-FB4F-B442-9F55-9B2692FD11BC}">
      <dsp:nvSpPr>
        <dsp:cNvPr id="0" name=""/>
        <dsp:cNvSpPr/>
      </dsp:nvSpPr>
      <dsp:spPr>
        <a:xfrm rot="2700000">
          <a:off x="3360865" y="2484381"/>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FBAC349-DD44-0D47-93B5-9A5E86C5715A}">
      <dsp:nvSpPr>
        <dsp:cNvPr id="0" name=""/>
        <dsp:cNvSpPr/>
      </dsp:nvSpPr>
      <dsp:spPr>
        <a:xfrm rot="2700000">
          <a:off x="3807706" y="2496221"/>
          <a:ext cx="83411" cy="8341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EF4AB97-A8A3-1140-8160-FFD151AC2774}">
      <dsp:nvSpPr>
        <dsp:cNvPr id="0" name=""/>
        <dsp:cNvSpPr/>
      </dsp:nvSpPr>
      <dsp:spPr>
        <a:xfrm>
          <a:off x="3953787" y="1568519"/>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15</a:t>
          </a:r>
          <a:r>
            <a:rPr lang="en-US" sz="1400" kern="1200" baseline="30000" dirty="0"/>
            <a:t>th</a:t>
          </a:r>
          <a:r>
            <a:rPr lang="en-US" sz="1400" kern="1200" dirty="0"/>
            <a:t> </a:t>
          </a:r>
        </a:p>
      </dsp:txBody>
      <dsp:txXfrm>
        <a:off x="3953787" y="1568519"/>
        <a:ext cx="810101" cy="608483"/>
      </dsp:txXfrm>
    </dsp:sp>
    <dsp:sp modelId="{B1B06FB9-0CCF-344A-AB2A-DCA35AF34627}">
      <dsp:nvSpPr>
        <dsp:cNvPr id="0" name=""/>
        <dsp:cNvSpPr/>
      </dsp:nvSpPr>
      <dsp:spPr>
        <a:xfrm>
          <a:off x="3953787" y="237808"/>
          <a:ext cx="810101" cy="134104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Online orders for Direct Ship ends</a:t>
          </a:r>
        </a:p>
      </dsp:txBody>
      <dsp:txXfrm>
        <a:off x="3953787" y="237808"/>
        <a:ext cx="810101" cy="1341040"/>
      </dsp:txXfrm>
    </dsp:sp>
    <dsp:sp modelId="{B61C91E5-3F8F-6347-A3C2-4DF31A138877}">
      <dsp:nvSpPr>
        <dsp:cNvPr id="0" name=""/>
        <dsp:cNvSpPr/>
      </dsp:nvSpPr>
      <dsp:spPr>
        <a:xfrm>
          <a:off x="4358837" y="2177003"/>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1B21971-3982-4670-9438-A429A4C350EF}">
      <dsp:nvSpPr>
        <dsp:cNvPr id="0" name=""/>
        <dsp:cNvSpPr/>
      </dsp:nvSpPr>
      <dsp:spPr>
        <a:xfrm>
          <a:off x="4379172" y="2878770"/>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17</a:t>
          </a:r>
          <a:r>
            <a:rPr lang="en-US" sz="1400" kern="1200" baseline="30000" dirty="0"/>
            <a:t>th</a:t>
          </a:r>
          <a:r>
            <a:rPr lang="en-US" sz="1400" kern="1200" dirty="0"/>
            <a:t> </a:t>
          </a:r>
        </a:p>
      </dsp:txBody>
      <dsp:txXfrm>
        <a:off x="4379172" y="2878770"/>
        <a:ext cx="810101" cy="608483"/>
      </dsp:txXfrm>
    </dsp:sp>
    <dsp:sp modelId="{07E5E290-0225-4908-AE29-6B7E6ED150B7}">
      <dsp:nvSpPr>
        <dsp:cNvPr id="0" name=""/>
        <dsp:cNvSpPr/>
      </dsp:nvSpPr>
      <dsp:spPr>
        <a:xfrm>
          <a:off x="4372230" y="3505686"/>
          <a:ext cx="810101" cy="97704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Girls Choose final rewards</a:t>
          </a:r>
        </a:p>
      </dsp:txBody>
      <dsp:txXfrm>
        <a:off x="4372230" y="3505686"/>
        <a:ext cx="810101" cy="977043"/>
      </dsp:txXfrm>
    </dsp:sp>
    <dsp:sp modelId="{A92861DF-ED3E-450F-8904-B12E84B61C8F}">
      <dsp:nvSpPr>
        <dsp:cNvPr id="0" name=""/>
        <dsp:cNvSpPr/>
      </dsp:nvSpPr>
      <dsp:spPr>
        <a:xfrm>
          <a:off x="4784223" y="2523822"/>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AD9A768-950E-5741-B31C-11781F37784B}">
      <dsp:nvSpPr>
        <dsp:cNvPr id="0" name=""/>
        <dsp:cNvSpPr/>
      </dsp:nvSpPr>
      <dsp:spPr>
        <a:xfrm rot="2700000">
          <a:off x="4319396" y="2492510"/>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235F428-4CB6-4C77-8338-50F1F3DDDBB7}">
      <dsp:nvSpPr>
        <dsp:cNvPr id="0" name=""/>
        <dsp:cNvSpPr/>
      </dsp:nvSpPr>
      <dsp:spPr>
        <a:xfrm rot="2700000">
          <a:off x="4744782" y="2484381"/>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0546E2F-27C7-4738-A30C-0F5471D3BFC0}">
      <dsp:nvSpPr>
        <dsp:cNvPr id="0" name=""/>
        <dsp:cNvSpPr/>
      </dsp:nvSpPr>
      <dsp:spPr>
        <a:xfrm>
          <a:off x="4909182" y="1580038"/>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22</a:t>
          </a:r>
          <a:r>
            <a:rPr lang="en-US" sz="1400" kern="1200" baseline="30000" dirty="0"/>
            <a:t>nd</a:t>
          </a:r>
          <a:r>
            <a:rPr lang="en-US" sz="1400" kern="1200" dirty="0"/>
            <a:t> </a:t>
          </a:r>
        </a:p>
      </dsp:txBody>
      <dsp:txXfrm>
        <a:off x="4909182" y="1580038"/>
        <a:ext cx="810101" cy="608483"/>
      </dsp:txXfrm>
    </dsp:sp>
    <dsp:sp modelId="{7B49DA6F-DF37-440C-88E6-724C19E24B6C}">
      <dsp:nvSpPr>
        <dsp:cNvPr id="0" name=""/>
        <dsp:cNvSpPr/>
      </dsp:nvSpPr>
      <dsp:spPr>
        <a:xfrm>
          <a:off x="4916101" y="965893"/>
          <a:ext cx="810101" cy="61304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T17s Due</a:t>
          </a:r>
        </a:p>
      </dsp:txBody>
      <dsp:txXfrm>
        <a:off x="4916101" y="965893"/>
        <a:ext cx="810101" cy="613046"/>
      </dsp:txXfrm>
    </dsp:sp>
    <dsp:sp modelId="{DAA7EFEB-9254-4B38-949B-FC8359C3E815}">
      <dsp:nvSpPr>
        <dsp:cNvPr id="0" name=""/>
        <dsp:cNvSpPr/>
      </dsp:nvSpPr>
      <dsp:spPr>
        <a:xfrm>
          <a:off x="5314233" y="2188521"/>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248BB63-A337-4C6E-9D5A-5B8E08C27071}">
      <dsp:nvSpPr>
        <dsp:cNvPr id="0" name=""/>
        <dsp:cNvSpPr/>
      </dsp:nvSpPr>
      <dsp:spPr>
        <a:xfrm>
          <a:off x="5299114" y="2890295"/>
          <a:ext cx="664446"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Dec. 3rd</a:t>
          </a:r>
        </a:p>
      </dsp:txBody>
      <dsp:txXfrm>
        <a:off x="5299114" y="2890295"/>
        <a:ext cx="664446" cy="608483"/>
      </dsp:txXfrm>
    </dsp:sp>
    <dsp:sp modelId="{61C22F75-02EB-42DF-A6C4-BA8BFCA2E68B}">
      <dsp:nvSpPr>
        <dsp:cNvPr id="0" name=""/>
        <dsp:cNvSpPr/>
      </dsp:nvSpPr>
      <dsp:spPr>
        <a:xfrm>
          <a:off x="5299114" y="3498778"/>
          <a:ext cx="664446" cy="61304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ACH</a:t>
          </a:r>
        </a:p>
      </dsp:txBody>
      <dsp:txXfrm>
        <a:off x="5299114" y="3498778"/>
        <a:ext cx="664446" cy="613046"/>
      </dsp:txXfrm>
    </dsp:sp>
    <dsp:sp modelId="{3C30394B-5EBB-4392-8DAE-83E14FAA6D75}">
      <dsp:nvSpPr>
        <dsp:cNvPr id="0" name=""/>
        <dsp:cNvSpPr/>
      </dsp:nvSpPr>
      <dsp:spPr>
        <a:xfrm>
          <a:off x="5669554" y="2535346"/>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15FE947-C008-49B3-A88E-FCBC5A6D1A00}">
      <dsp:nvSpPr>
        <dsp:cNvPr id="0" name=""/>
        <dsp:cNvSpPr/>
      </dsp:nvSpPr>
      <dsp:spPr>
        <a:xfrm rot="2700000">
          <a:off x="5274792" y="2504029"/>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55281D6-1A25-4608-B01C-62E90F9B203D}">
      <dsp:nvSpPr>
        <dsp:cNvPr id="0" name=""/>
        <dsp:cNvSpPr/>
      </dsp:nvSpPr>
      <dsp:spPr>
        <a:xfrm rot="2700000">
          <a:off x="5637204" y="2502997"/>
          <a:ext cx="64698" cy="64698"/>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07ED-089B-7F44-A8E9-B44B8E6973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Girl Scout Display Light" panose="02020003000000000000" pitchFamily="18" charset="0"/>
            </a:endParaRPr>
          </a:p>
        </p:txBody>
      </p:sp>
      <p:sp>
        <p:nvSpPr>
          <p:cNvPr id="3" name="Date Placeholder 2">
            <a:extLst>
              <a:ext uri="{FF2B5EF4-FFF2-40B4-BE49-F238E27FC236}">
                <a16:creationId xmlns:a16="http://schemas.microsoft.com/office/drawing/2014/main" id="{3581512B-29E1-814D-8C43-E8647C77D9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40DE2-BCEC-D14A-906A-CB1D1EF76C39}" type="datetimeFigureOut">
              <a:rPr lang="en-US" smtClean="0">
                <a:latin typeface="Girl Scout Display Light" panose="02020003000000000000" pitchFamily="18" charset="0"/>
              </a:rPr>
              <a:t>7/20/2026</a:t>
            </a:fld>
            <a:endParaRPr lang="en-US">
              <a:latin typeface="Girl Scout Display Light" panose="02020003000000000000" pitchFamily="18" charset="0"/>
            </a:endParaRPr>
          </a:p>
        </p:txBody>
      </p:sp>
      <p:sp>
        <p:nvSpPr>
          <p:cNvPr id="4" name="Footer Placeholder 3">
            <a:extLst>
              <a:ext uri="{FF2B5EF4-FFF2-40B4-BE49-F238E27FC236}">
                <a16:creationId xmlns:a16="http://schemas.microsoft.com/office/drawing/2014/main" id="{6020727A-466B-354A-8686-776E14F1EC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Girl Scout Display Light" panose="02020003000000000000" pitchFamily="18" charset="0"/>
            </a:endParaRPr>
          </a:p>
        </p:txBody>
      </p:sp>
      <p:sp>
        <p:nvSpPr>
          <p:cNvPr id="5" name="Slide Number Placeholder 4">
            <a:extLst>
              <a:ext uri="{FF2B5EF4-FFF2-40B4-BE49-F238E27FC236}">
                <a16:creationId xmlns:a16="http://schemas.microsoft.com/office/drawing/2014/main" id="{2C595984-DB0A-EC4C-AA66-79C11009BA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7C7941-D80A-EB4A-B0AC-3EC2B3D8EA5C}" type="slidenum">
              <a:rPr lang="en-US" smtClean="0">
                <a:latin typeface="Girl Scout Display Light" panose="02020003000000000000" pitchFamily="18" charset="0"/>
              </a:rPr>
              <a:t>‹#›</a:t>
            </a:fld>
            <a:endParaRPr lang="en-US">
              <a:latin typeface="Girl Scout Display Light" panose="02020003000000000000" pitchFamily="18" charset="0"/>
            </a:endParaRPr>
          </a:p>
        </p:txBody>
      </p:sp>
    </p:spTree>
    <p:extLst>
      <p:ext uri="{BB962C8B-B14F-4D97-AF65-F5344CB8AC3E}">
        <p14:creationId xmlns:p14="http://schemas.microsoft.com/office/powerpoint/2010/main" val="31548265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Girl Scout Display Light" panose="02020003000000000000" pitchFamily="18"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Girl Scout Display Light" panose="02020003000000000000" pitchFamily="18" charset="0"/>
              </a:defRPr>
            </a:lvl1pPr>
          </a:lstStyle>
          <a:p>
            <a:fld id="{CA009C90-6661-0845-BD47-999BEACEFB17}" type="datetimeFigureOut">
              <a:rPr lang="en-US" smtClean="0"/>
              <a:pPr/>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Girl Scout Display Light" panose="02020003000000000000" pitchFamily="18"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Girl Scout Display Light" panose="02020003000000000000" pitchFamily="18" charset="0"/>
              </a:defRPr>
            </a:lvl1pPr>
          </a:lstStyle>
          <a:p>
            <a:fld id="{418D6D84-A646-E642-963F-FEAA763E137C}" type="slidenum">
              <a:rPr lang="en-US" smtClean="0"/>
              <a:pPr/>
              <a:t>‹#›</a:t>
            </a:fld>
            <a:endParaRPr lang="en-US"/>
          </a:p>
        </p:txBody>
      </p:sp>
    </p:spTree>
    <p:extLst>
      <p:ext uri="{BB962C8B-B14F-4D97-AF65-F5344CB8AC3E}">
        <p14:creationId xmlns:p14="http://schemas.microsoft.com/office/powerpoint/2010/main" val="1062815815"/>
      </p:ext>
    </p:extLst>
  </p:cSld>
  <p:clrMap bg1="lt1" tx1="dk1" bg2="lt2" tx2="dk2" accent1="accent1" accent2="accent2" accent3="accent3" accent4="accent4" accent5="accent5" accent6="accent6" hlink="hlink" folHlink="folHlink"/>
  <p:notesStyle>
    <a:lvl1pPr marL="0" algn="l" defTabSz="685783" rtl="0" eaLnBrk="1" latinLnBrk="0" hangingPunct="1">
      <a:defRPr sz="900" b="0" i="0" kern="1200">
        <a:solidFill>
          <a:schemeClr val="tx1"/>
        </a:solidFill>
        <a:latin typeface="Girl Scout Display Light" panose="02020003000000000000" pitchFamily="18" charset="0"/>
        <a:ea typeface="+mn-ea"/>
        <a:cs typeface="+mn-cs"/>
      </a:defRPr>
    </a:lvl1pPr>
    <a:lvl2pPr marL="342892" algn="l" defTabSz="685783" rtl="0" eaLnBrk="1" latinLnBrk="0" hangingPunct="1">
      <a:defRPr sz="900" b="0" i="0" kern="1200">
        <a:solidFill>
          <a:schemeClr val="tx1"/>
        </a:solidFill>
        <a:latin typeface="Girl Scout Display Light" panose="02020003000000000000" pitchFamily="18" charset="0"/>
        <a:ea typeface="+mn-ea"/>
        <a:cs typeface="+mn-cs"/>
      </a:defRPr>
    </a:lvl2pPr>
    <a:lvl3pPr marL="685783" algn="l" defTabSz="685783" rtl="0" eaLnBrk="1" latinLnBrk="0" hangingPunct="1">
      <a:defRPr sz="900" b="0" i="0" kern="1200">
        <a:solidFill>
          <a:schemeClr val="tx1"/>
        </a:solidFill>
        <a:latin typeface="Girl Scout Display Light" panose="02020003000000000000" pitchFamily="18" charset="0"/>
        <a:ea typeface="+mn-ea"/>
        <a:cs typeface="+mn-cs"/>
      </a:defRPr>
    </a:lvl3pPr>
    <a:lvl4pPr marL="1028675" algn="l" defTabSz="685783" rtl="0" eaLnBrk="1" latinLnBrk="0" hangingPunct="1">
      <a:defRPr sz="900" b="0" i="0" kern="1200">
        <a:solidFill>
          <a:schemeClr val="tx1"/>
        </a:solidFill>
        <a:latin typeface="Girl Scout Display Light" panose="02020003000000000000" pitchFamily="18" charset="0"/>
        <a:ea typeface="+mn-ea"/>
        <a:cs typeface="+mn-cs"/>
      </a:defRPr>
    </a:lvl4pPr>
    <a:lvl5pPr marL="1371566" algn="l" defTabSz="685783" rtl="0" eaLnBrk="1" latinLnBrk="0" hangingPunct="1">
      <a:defRPr sz="900" b="0" i="0" kern="1200">
        <a:solidFill>
          <a:schemeClr val="tx1"/>
        </a:solidFill>
        <a:latin typeface="Girl Scout Display Light" panose="02020003000000000000" pitchFamily="18" charset="0"/>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Recording: ”Welcome to the Product Program training for Service Units. Thank you for taking the time out of your busy schedule to learn more about and prepare for the upcoming program. The last campaign was a successful program for our council with overall direct financial benefit going back to Girl Scouts within the council. Each Girl Scout participating significantly contributed to the troop and council funding to support their activities.  </a:t>
            </a:r>
          </a:p>
          <a:p>
            <a:endParaRPr lang="en-US" dirty="0"/>
          </a:p>
          <a:p>
            <a:r>
              <a:rPr lang="en-US" dirty="0"/>
              <a:t>If you served in this role last year, you helped keep the Product Program story relevant and assisted in motivating troops and Girl Scout participants to achieve their goals.  If you are new, welcome aboard and get ready for an incredible Product Program.”</a:t>
            </a:r>
          </a:p>
        </p:txBody>
      </p:sp>
      <p:sp>
        <p:nvSpPr>
          <p:cNvPr id="4" name="Slide Number Placeholder 3"/>
          <p:cNvSpPr>
            <a:spLocks noGrp="1"/>
          </p:cNvSpPr>
          <p:nvPr>
            <p:ph type="sldNum" sz="quarter" idx="5"/>
          </p:nvPr>
        </p:nvSpPr>
        <p:spPr/>
        <p:txBody>
          <a:bodyPr/>
          <a:lstStyle/>
          <a:p>
            <a:fld id="{418D6D84-A646-E642-963F-FEAA763E137C}" type="slidenum">
              <a:rPr lang="en-US" smtClean="0"/>
              <a:pPr/>
              <a:t>1</a:t>
            </a:fld>
            <a:endParaRPr lang="en-US"/>
          </a:p>
        </p:txBody>
      </p:sp>
    </p:spTree>
    <p:extLst>
      <p:ext uri="{BB962C8B-B14F-4D97-AF65-F5344CB8AC3E}">
        <p14:creationId xmlns:p14="http://schemas.microsoft.com/office/powerpoint/2010/main" val="1933617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“To access online ordering options, Girl Scouts and adults invite friends and family to make a purchase via email, social </a:t>
            </a:r>
            <a:r>
              <a:rPr lang="en-US" sz="900" b="0" i="0" strike="noStrike" kern="1200">
                <a:solidFill>
                  <a:srgbClr val="FF0000"/>
                </a:solidFill>
                <a:effectLst/>
                <a:highlight>
                  <a:srgbClr val="FFFF00"/>
                </a:highlight>
                <a:latin typeface="Girl Scout Display Light" panose="02020003000000000000" pitchFamily="18" charset="0"/>
                <a:ea typeface="+mn-ea"/>
                <a:cs typeface="+mn-cs"/>
              </a:rPr>
              <a:t>media</a:t>
            </a:r>
            <a:r>
              <a:rPr lang="en-US" sz="900" b="0" i="0" strike="sngStrike" kern="1200">
                <a:solidFill>
                  <a:schemeClr val="tx1"/>
                </a:solidFill>
                <a:effectLst/>
                <a:latin typeface="Girl Scout Display Light" panose="02020003000000000000" pitchFamily="18" charset="0"/>
                <a:ea typeface="+mn-ea"/>
                <a:cs typeface="+mn-cs"/>
              </a:rPr>
              <a:t>,</a:t>
            </a:r>
            <a:r>
              <a:rPr lang="en-US" sz="900" b="0" i="0" kern="1200">
                <a:solidFill>
                  <a:schemeClr val="tx1"/>
                </a:solidFill>
                <a:effectLst/>
                <a:latin typeface="Girl Scout Display Light" panose="02020003000000000000" pitchFamily="18" charset="0"/>
                <a:ea typeface="+mn-ea"/>
                <a:cs typeface="+mn-cs"/>
              </a:rPr>
              <a:t> texting, business cards and door hangers.  Supporters can then browse the available storefronts and select their online products. When selecting nuts and chocolates, supporters have the option to choose girl delivered or direct ship. Girl Scouts and adults have the option to determine which customers have the option to purchase products that participants will deliver. Therefore, some supporters will have the option of girl delivery or direct ship and others may see direct ship only. Girl delivered nuts/chocolates are those items available at council and ultimately delivered by the Girl Scout.  Direct ship items are sent directly to the customer preferred address after paying for shipping.  Regardless of option chosen, supporters pay for all products online at the time of checkout.”</a:t>
            </a:r>
          </a:p>
        </p:txBody>
      </p:sp>
      <p:sp>
        <p:nvSpPr>
          <p:cNvPr id="4" name="Slide Number Placeholder 3"/>
          <p:cNvSpPr>
            <a:spLocks noGrp="1"/>
          </p:cNvSpPr>
          <p:nvPr>
            <p:ph type="sldNum" sz="quarter" idx="5"/>
          </p:nvPr>
        </p:nvSpPr>
        <p:spPr/>
        <p:txBody>
          <a:bodyPr/>
          <a:lstStyle/>
          <a:p>
            <a:fld id="{418D6D84-A646-E642-963F-FEAA763E137C}" type="slidenum">
              <a:rPr lang="en-US" smtClean="0"/>
              <a:pPr/>
              <a:t>10</a:t>
            </a:fld>
            <a:endParaRPr lang="en-US"/>
          </a:p>
        </p:txBody>
      </p:sp>
    </p:spTree>
    <p:extLst>
      <p:ext uri="{BB962C8B-B14F-4D97-AF65-F5344CB8AC3E}">
        <p14:creationId xmlns:p14="http://schemas.microsoft.com/office/powerpoint/2010/main" val="3023909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“After making a purchase from one storefront, supporters can also easily select and visit other storefronts to purchase additional items of interest.”</a:t>
            </a:r>
          </a:p>
        </p:txBody>
      </p:sp>
      <p:sp>
        <p:nvSpPr>
          <p:cNvPr id="4" name="Slide Number Placeholder 3"/>
          <p:cNvSpPr>
            <a:spLocks noGrp="1"/>
          </p:cNvSpPr>
          <p:nvPr>
            <p:ph type="sldNum" sz="quarter" idx="5"/>
          </p:nvPr>
        </p:nvSpPr>
        <p:spPr/>
        <p:txBody>
          <a:bodyPr/>
          <a:lstStyle/>
          <a:p>
            <a:fld id="{418D6D84-A646-E642-963F-FEAA763E137C}" type="slidenum">
              <a:rPr lang="en-US" smtClean="0"/>
              <a:pPr/>
              <a:t>11</a:t>
            </a:fld>
            <a:endParaRPr lang="en-US"/>
          </a:p>
        </p:txBody>
      </p:sp>
    </p:spTree>
    <p:extLst>
      <p:ext uri="{BB962C8B-B14F-4D97-AF65-F5344CB8AC3E}">
        <p14:creationId xmlns:p14="http://schemas.microsoft.com/office/powerpoint/2010/main" val="3194535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Recording: "New this year, we've made it even easier for customers to shop across our different storefronts. You can now switch between available storefronts at any time using the purple button at the top of the page. Simply click the button to open a drop-down menu and select the storefront you'd like to browse. If you've added items to your cart but haven't checked out yet, you'll see a reminder before switching storefronts, giving you the opportunity to complete your purchase so you don't lose the items in your cart."</a:t>
            </a:r>
          </a:p>
        </p:txBody>
      </p:sp>
      <p:sp>
        <p:nvSpPr>
          <p:cNvPr id="4" name="Slide Number Placeholder 3"/>
          <p:cNvSpPr>
            <a:spLocks noGrp="1"/>
          </p:cNvSpPr>
          <p:nvPr>
            <p:ph type="sldNum" sz="quarter" idx="5"/>
          </p:nvPr>
        </p:nvSpPr>
        <p:spPr/>
        <p:txBody>
          <a:bodyPr/>
          <a:lstStyle/>
          <a:p>
            <a:fld id="{418D6D84-A646-E642-963F-FEAA763E137C}" type="slidenum">
              <a:rPr lang="en-US" smtClean="0"/>
              <a:pPr/>
              <a:t>12</a:t>
            </a:fld>
            <a:endParaRPr lang="en-US"/>
          </a:p>
        </p:txBody>
      </p:sp>
    </p:spTree>
    <p:extLst>
      <p:ext uri="{BB962C8B-B14F-4D97-AF65-F5344CB8AC3E}">
        <p14:creationId xmlns:p14="http://schemas.microsoft.com/office/powerpoint/2010/main" val="1736713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Recording: “Let’s learn a bit more about the Nuts &amp; Chocolates Product line for this year!”</a:t>
            </a:r>
          </a:p>
        </p:txBody>
      </p:sp>
      <p:sp>
        <p:nvSpPr>
          <p:cNvPr id="4" name="Slide Number Placeholder 3"/>
          <p:cNvSpPr>
            <a:spLocks noGrp="1"/>
          </p:cNvSpPr>
          <p:nvPr>
            <p:ph type="sldNum" sz="quarter" idx="5"/>
          </p:nvPr>
        </p:nvSpPr>
        <p:spPr/>
        <p:txBody>
          <a:bodyPr/>
          <a:lstStyle/>
          <a:p>
            <a:fld id="{418D6D84-A646-E642-963F-FEAA763E137C}" type="slidenum">
              <a:rPr lang="en-US" smtClean="0"/>
              <a:pPr/>
              <a:t>13</a:t>
            </a:fld>
            <a:endParaRPr lang="en-US"/>
          </a:p>
        </p:txBody>
      </p:sp>
    </p:spTree>
    <p:extLst>
      <p:ext uri="{BB962C8B-B14F-4D97-AF65-F5344CB8AC3E}">
        <p14:creationId xmlns:p14="http://schemas.microsoft.com/office/powerpoint/2010/main" val="3981642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Girl Scout Display Light" panose="02020003000000000000" pitchFamily="18" charset="0"/>
                <a:ea typeface="+mn-ea"/>
                <a:cs typeface="+mn-cs"/>
              </a:rPr>
              <a:t>Recording: “Customers can also support a Girl Scout by purchasing nuts and chocolates via the nut order card. Girl Scouts are responsible for collecting payment and delivering these items to customers. Here are the items available on the nut order card for this campaign along with the top selling items in our council area last campaign.”</a:t>
            </a:r>
          </a:p>
        </p:txBody>
      </p:sp>
      <p:sp>
        <p:nvSpPr>
          <p:cNvPr id="4" name="Slide Number Placeholder 3"/>
          <p:cNvSpPr>
            <a:spLocks noGrp="1"/>
          </p:cNvSpPr>
          <p:nvPr>
            <p:ph type="sldNum" sz="quarter" idx="5"/>
          </p:nvPr>
        </p:nvSpPr>
        <p:spPr/>
        <p:txBody>
          <a:bodyPr/>
          <a:lstStyle/>
          <a:p>
            <a:fld id="{418D6D84-A646-E642-963F-FEAA763E137C}" type="slidenum">
              <a:rPr lang="en-US" smtClean="0"/>
              <a:pPr/>
              <a:t>14</a:t>
            </a:fld>
            <a:endParaRPr lang="en-US"/>
          </a:p>
        </p:txBody>
      </p:sp>
    </p:spTree>
    <p:extLst>
      <p:ext uri="{BB962C8B-B14F-4D97-AF65-F5344CB8AC3E}">
        <p14:creationId xmlns:p14="http://schemas.microsoft.com/office/powerpoint/2010/main" val="2902547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AF PRODUCTS</a:t>
            </a:r>
            <a:br>
              <a:rPr lang="en-US"/>
            </a:br>
            <a:br>
              <a:rPr lang="en-US"/>
            </a:br>
            <a:r>
              <a:rPr lang="en-US"/>
              <a:t>Recording: “Highlighted here are the new items from Ashdon Farms. The original Cranberry Nut Mix has been revamped as “Cranberry Trail” - utilizing cleaner ingredients and highlighting the cranberry as the centerpiece, it also includes roasted and salted cashews and almonds. Next up is the Sweet Onion Snack Mix which includes a blend of peanuts, almonds, cashews and mini pretzels coated in a savory, tangy sweet onion seasoning.”</a:t>
            </a:r>
          </a:p>
        </p:txBody>
      </p:sp>
      <p:sp>
        <p:nvSpPr>
          <p:cNvPr id="4" name="Slide Number Placeholder 3"/>
          <p:cNvSpPr>
            <a:spLocks noGrp="1"/>
          </p:cNvSpPr>
          <p:nvPr>
            <p:ph type="sldNum" sz="quarter" idx="5"/>
          </p:nvPr>
        </p:nvSpPr>
        <p:spPr/>
        <p:txBody>
          <a:bodyPr/>
          <a:lstStyle/>
          <a:p>
            <a:fld id="{418D6D84-A646-E642-963F-FEAA763E137C}" type="slidenum">
              <a:rPr lang="en-US" smtClean="0"/>
              <a:pPr/>
              <a:t>15</a:t>
            </a:fld>
            <a:endParaRPr lang="en-US"/>
          </a:p>
        </p:txBody>
      </p:sp>
    </p:spTree>
    <p:extLst>
      <p:ext uri="{BB962C8B-B14F-4D97-AF65-F5344CB8AC3E}">
        <p14:creationId xmlns:p14="http://schemas.microsoft.com/office/powerpoint/2010/main" val="505068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5B2B6-1664-46C2-A967-0D55551196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9BE4AB-6BAD-0A0D-8D12-268C0A42F7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4F135-6F58-B70C-345F-58D1EE58CC9F}"/>
              </a:ext>
            </a:extLst>
          </p:cNvPr>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Girl Scout Display Light" panose="02020003000000000000" pitchFamily="18" charset="0"/>
                <a:ea typeface="+mn-ea"/>
                <a:cs typeface="+mn-cs"/>
              </a:rPr>
              <a:t>AF PRODUCTS</a:t>
            </a:r>
            <a:endParaRPr lang="en-US" sz="900" b="0" i="0" kern="1200">
              <a:solidFill>
                <a:schemeClr val="tx1"/>
              </a:solidFill>
              <a:effectLst/>
              <a:latin typeface="Girl Scout Display Light" panose="02020003000000000000" pitchFamily="18" charset="0"/>
              <a:ea typeface="+mn-ea"/>
              <a:cs typeface="+mn-cs"/>
            </a:endParaRPr>
          </a:p>
          <a:p>
            <a:endParaRPr lang="en-US" sz="900" b="0" i="0" kern="1200">
              <a:solidFill>
                <a:schemeClr val="tx1"/>
              </a:solidFill>
              <a:effectLst/>
              <a:latin typeface="Girl Scout Display Light" panose="02020003000000000000" pitchFamily="18" charset="0"/>
              <a:ea typeface="+mn-ea"/>
              <a:cs typeface="+mn-cs"/>
            </a:endParaRPr>
          </a:p>
          <a:p>
            <a:r>
              <a:rPr lang="en-US" sz="900" b="0" i="0" kern="1200">
                <a:solidFill>
                  <a:schemeClr val="tx1"/>
                </a:solidFill>
                <a:effectLst/>
                <a:latin typeface="Girl Scout Display Light" panose="02020003000000000000" pitchFamily="18" charset="0"/>
                <a:ea typeface="+mn-ea"/>
                <a:cs typeface="+mn-cs"/>
              </a:rPr>
              <a:t>Recording: </a:t>
            </a:r>
            <a:r>
              <a:rPr lang="en-US"/>
              <a:t>"This year's collectible Girl Scout tin is the second in our hinged, upright book-style series. Featuring a 'Your Adventure Awaits' design, the artwork celebrates the spirit of Girl Scout exploration and adventure. Also new this year is our rustic Snowman with Cardinal holiday tin, filled with delicious treats and perfect for holiday gifting or sharing with family and friends."</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a:extLst>
              <a:ext uri="{FF2B5EF4-FFF2-40B4-BE49-F238E27FC236}">
                <a16:creationId xmlns:a16="http://schemas.microsoft.com/office/drawing/2014/main" id="{F403DCE3-6D4A-C76A-DAC3-9F5FD908CCE7}"/>
              </a:ext>
            </a:extLst>
          </p:cNvPr>
          <p:cNvSpPr>
            <a:spLocks noGrp="1"/>
          </p:cNvSpPr>
          <p:nvPr>
            <p:ph type="sldNum" sz="quarter" idx="5"/>
          </p:nvPr>
        </p:nvSpPr>
        <p:spPr/>
        <p:txBody>
          <a:bodyPr/>
          <a:lstStyle/>
          <a:p>
            <a:fld id="{418D6D84-A646-E642-963F-FEAA763E137C}" type="slidenum">
              <a:rPr lang="en-US" smtClean="0"/>
              <a:pPr/>
              <a:t>16</a:t>
            </a:fld>
            <a:endParaRPr lang="en-US"/>
          </a:p>
        </p:txBody>
      </p:sp>
    </p:spTree>
    <p:extLst>
      <p:ext uri="{BB962C8B-B14F-4D97-AF65-F5344CB8AC3E}">
        <p14:creationId xmlns:p14="http://schemas.microsoft.com/office/powerpoint/2010/main" val="456036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"New this year, supporters may see a Bonus Offer when placing a qualifying Direct Ship Nut &amp; Chocolates order. Before completing checkout, they'll have the opportunity to add a specially featured item directly from their shopping cart. Any Bonus Offer purchase is treated just like a standard Direct Ship order—it counts toward the participant's rewards, counts toward overall program sales, and ships with the rest of the supporter's Direct Ship order. Best of all, adding a Bonus Offer item does </a:t>
            </a:r>
            <a:r>
              <a:rPr lang="en-US" b="1"/>
              <a:t>not</a:t>
            </a:r>
            <a:r>
              <a:rPr lang="en-US"/>
              <a:t> increase the shipping cost. To be eligible, the supporter's cart must include at least one non–Care to Share Direct Ship item."</a:t>
            </a:r>
          </a:p>
        </p:txBody>
      </p:sp>
      <p:sp>
        <p:nvSpPr>
          <p:cNvPr id="4" name="Slide Number Placeholder 3"/>
          <p:cNvSpPr>
            <a:spLocks noGrp="1"/>
          </p:cNvSpPr>
          <p:nvPr>
            <p:ph type="sldNum" sz="quarter" idx="5"/>
          </p:nvPr>
        </p:nvSpPr>
        <p:spPr/>
        <p:txBody>
          <a:bodyPr/>
          <a:lstStyle/>
          <a:p>
            <a:fld id="{418D6D84-A646-E642-963F-FEAA763E137C}" type="slidenum">
              <a:rPr lang="en-US" smtClean="0"/>
              <a:pPr/>
              <a:t>17</a:t>
            </a:fld>
            <a:endParaRPr lang="en-US"/>
          </a:p>
        </p:txBody>
      </p:sp>
    </p:spTree>
    <p:extLst>
      <p:ext uri="{BB962C8B-B14F-4D97-AF65-F5344CB8AC3E}">
        <p14:creationId xmlns:p14="http://schemas.microsoft.com/office/powerpoint/2010/main" val="2134782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Girl Scout Display Light" panose="02020003000000000000" pitchFamily="18" charset="0"/>
                <a:ea typeface="+mn-ea"/>
                <a:cs typeface="+mn-cs"/>
              </a:rPr>
              <a:t>Actions: </a:t>
            </a:r>
          </a:p>
          <a:p>
            <a:r>
              <a:rPr lang="en-US" sz="900" b="0" i="0" kern="1200">
                <a:solidFill>
                  <a:schemeClr val="tx1"/>
                </a:solidFill>
                <a:effectLst/>
                <a:latin typeface="Girl Scout Display Light" panose="02020003000000000000" pitchFamily="18" charset="0"/>
                <a:ea typeface="+mn-ea"/>
                <a:cs typeface="+mn-cs"/>
              </a:rPr>
              <a:t>-</a:t>
            </a:r>
            <a:r>
              <a:rPr lang="en-US" sz="900" b="1" i="0" kern="1200">
                <a:solidFill>
                  <a:schemeClr val="tx1"/>
                </a:solidFill>
                <a:effectLst/>
                <a:latin typeface="Girl Scout Display Light" panose="02020003000000000000" pitchFamily="18" charset="0"/>
                <a:ea typeface="+mn-ea"/>
                <a:cs typeface="+mn-cs"/>
              </a:rPr>
              <a:t>Update with organization(s) supported by Care to Share purchase.</a:t>
            </a:r>
          </a:p>
          <a:p>
            <a:r>
              <a:rPr lang="en-US" sz="900" b="1" i="0" kern="1200">
                <a:solidFill>
                  <a:schemeClr val="tx1"/>
                </a:solidFill>
                <a:effectLst/>
                <a:latin typeface="Girl Scout Display Light" panose="02020003000000000000" pitchFamily="18" charset="0"/>
                <a:ea typeface="+mn-ea"/>
                <a:cs typeface="+mn-cs"/>
              </a:rPr>
              <a:t>-Identify any nuances to your Care to Share option.</a:t>
            </a:r>
            <a:endParaRPr lang="en-US" sz="900" b="0" i="0" kern="1200">
              <a:solidFill>
                <a:schemeClr val="tx1"/>
              </a:solidFill>
              <a:effectLst/>
              <a:latin typeface="Girl Scout Display Light" panose="02020003000000000000" pitchFamily="18" charset="0"/>
              <a:ea typeface="+mn-ea"/>
              <a:cs typeface="+mn-cs"/>
            </a:endParaRPr>
          </a:p>
          <a:p>
            <a:endParaRPr lang="en-US" sz="900" b="0" i="0" kern="1200">
              <a:solidFill>
                <a:schemeClr val="tx1"/>
              </a:solidFill>
              <a:effectLst/>
              <a:latin typeface="Girl Scout Display Light" panose="02020003000000000000" pitchFamily="18" charset="0"/>
              <a:ea typeface="+mn-ea"/>
              <a:cs typeface="+mn-cs"/>
            </a:endParaRPr>
          </a:p>
          <a:p>
            <a:r>
              <a:rPr lang="en-US" sz="900" b="0" i="0" kern="1200">
                <a:solidFill>
                  <a:schemeClr val="tx1"/>
                </a:solidFill>
                <a:effectLst/>
                <a:latin typeface="Girl Scout Display Light" panose="02020003000000000000" pitchFamily="18" charset="0"/>
                <a:ea typeface="+mn-ea"/>
                <a:cs typeface="+mn-cs"/>
              </a:rPr>
              <a:t>Recording</a:t>
            </a:r>
            <a:r>
              <a:rPr lang="en-US" sz="900" b="0" i="0" kern="1200" dirty="0">
                <a:solidFill>
                  <a:schemeClr val="tx1"/>
                </a:solidFill>
                <a:effectLst/>
                <a:latin typeface="Girl Scout Display Light" panose="02020003000000000000" pitchFamily="18" charset="0"/>
                <a:ea typeface="+mn-ea"/>
                <a:cs typeface="+mn-cs"/>
              </a:rPr>
              <a:t>: “Supporters can give back by making a purchase to support the Girl Scout’s efforts to support their community. Orders for these items can be placed via the order card, online girl delivered or direct ship channels. Troops earn proceeds and participants earn a special patch AND credit towards other participant rewards."</a:t>
            </a:r>
            <a:endParaRPr lang="en-US" dirty="0"/>
          </a:p>
        </p:txBody>
      </p:sp>
      <p:sp>
        <p:nvSpPr>
          <p:cNvPr id="4" name="Slide Number Placeholder 3"/>
          <p:cNvSpPr>
            <a:spLocks noGrp="1"/>
          </p:cNvSpPr>
          <p:nvPr>
            <p:ph type="sldNum" sz="quarter" idx="5"/>
          </p:nvPr>
        </p:nvSpPr>
        <p:spPr/>
        <p:txBody>
          <a:bodyPr/>
          <a:lstStyle/>
          <a:p>
            <a:fld id="{418D6D84-A646-E642-963F-FEAA763E137C}" type="slidenum">
              <a:rPr lang="en-US" smtClean="0"/>
              <a:pPr/>
              <a:t>18</a:t>
            </a:fld>
            <a:endParaRPr lang="en-US"/>
          </a:p>
        </p:txBody>
      </p:sp>
    </p:spTree>
    <p:extLst>
      <p:ext uri="{BB962C8B-B14F-4D97-AF65-F5344CB8AC3E}">
        <p14:creationId xmlns:p14="http://schemas.microsoft.com/office/powerpoint/2010/main" val="14087510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Recording: “Now we’ll explore “Mags &amp; More”, which are the other Product lines available through the fall product program!”</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19</a:t>
            </a:fld>
            <a:endParaRPr lang="en-US"/>
          </a:p>
        </p:txBody>
      </p:sp>
    </p:spTree>
    <p:extLst>
      <p:ext uri="{BB962C8B-B14F-4D97-AF65-F5344CB8AC3E}">
        <p14:creationId xmlns:p14="http://schemas.microsoft.com/office/powerpoint/2010/main" val="1145801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“So why Product Programs? The Product Program reinforces the 5 skills acquired through the Girl Scout Leadership Experience including Goal Setting, Money Management, People Skills, Decision Making and Business Ethics. Participation allows Girl Scouts to not only learn valuable life skills, but progressively build an entrepreneurial mindset, preparing them for future business opportunities and leadership roles. Plus, Girl Scouts directly benefit since their participation helps to support Girl Scout Programs, camp, troop activities and giving back to their communities. That’s their why.  What’s your why?  Take a moment to reflect on how you have seen participants benefit through Product Programs.”</a:t>
            </a:r>
          </a:p>
        </p:txBody>
      </p:sp>
      <p:sp>
        <p:nvSpPr>
          <p:cNvPr id="4" name="Slide Number Placeholder 3"/>
          <p:cNvSpPr>
            <a:spLocks noGrp="1"/>
          </p:cNvSpPr>
          <p:nvPr>
            <p:ph type="sldNum" sz="quarter" idx="5"/>
          </p:nvPr>
        </p:nvSpPr>
        <p:spPr/>
        <p:txBody>
          <a:bodyPr/>
          <a:lstStyle/>
          <a:p>
            <a:fld id="{418D6D84-A646-E642-963F-FEAA763E137C}" type="slidenum">
              <a:rPr lang="en-US" smtClean="0"/>
              <a:pPr/>
              <a:t>2</a:t>
            </a:fld>
            <a:endParaRPr lang="en-US"/>
          </a:p>
        </p:txBody>
      </p:sp>
    </p:spTree>
    <p:extLst>
      <p:ext uri="{BB962C8B-B14F-4D97-AF65-F5344CB8AC3E}">
        <p14:creationId xmlns:p14="http://schemas.microsoft.com/office/powerpoint/2010/main" val="4022296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Girl Scout Display Light" panose="02020003000000000000" pitchFamily="18" charset="0"/>
                <a:ea typeface="+mn-ea"/>
                <a:cs typeface="+mn-cs"/>
              </a:rPr>
              <a:t>Recording: “Participants offer supporters access to top selling magazines with the online shopping option. It is easy to renew magazines while at the same time supporting their Girl Scouts.”</a:t>
            </a:r>
          </a:p>
        </p:txBody>
      </p:sp>
      <p:sp>
        <p:nvSpPr>
          <p:cNvPr id="4" name="Slide Number Placeholder 3"/>
          <p:cNvSpPr>
            <a:spLocks noGrp="1"/>
          </p:cNvSpPr>
          <p:nvPr>
            <p:ph type="sldNum" sz="quarter" idx="5"/>
          </p:nvPr>
        </p:nvSpPr>
        <p:spPr/>
        <p:txBody>
          <a:bodyPr/>
          <a:lstStyle/>
          <a:p>
            <a:fld id="{418D6D84-A646-E642-963F-FEAA763E137C}" type="slidenum">
              <a:rPr lang="en-US" smtClean="0"/>
              <a:pPr/>
              <a:t>20</a:t>
            </a:fld>
            <a:endParaRPr lang="en-US"/>
          </a:p>
        </p:txBody>
      </p:sp>
    </p:spTree>
    <p:extLst>
      <p:ext uri="{BB962C8B-B14F-4D97-AF65-F5344CB8AC3E}">
        <p14:creationId xmlns:p14="http://schemas.microsoft.com/office/powerpoint/2010/main" val="675629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Recording: “We are so excited to reintroduce a wide variety of popular print titles back into the Magazine Storefront this year! This includes titles such as Food Network, Good Housekeeping, and Women’s Health, just to name a few! We have also been able to include some brand-new titles, expanding special-interest categories, such as Artists Magazine, Love of Quilting, and Watercolor Artist! Check out the magazine storefront to see all the great options!”</a:t>
            </a:r>
          </a:p>
        </p:txBody>
      </p:sp>
      <p:sp>
        <p:nvSpPr>
          <p:cNvPr id="4" name="Slide Number Placeholder 3"/>
          <p:cNvSpPr>
            <a:spLocks noGrp="1"/>
          </p:cNvSpPr>
          <p:nvPr>
            <p:ph type="sldNum" sz="quarter" idx="5"/>
          </p:nvPr>
        </p:nvSpPr>
        <p:spPr/>
        <p:txBody>
          <a:bodyPr/>
          <a:lstStyle/>
          <a:p>
            <a:fld id="{418D6D84-A646-E642-963F-FEAA763E137C}" type="slidenum">
              <a:rPr lang="en-US" smtClean="0"/>
              <a:pPr/>
              <a:t>21</a:t>
            </a:fld>
            <a:endParaRPr lang="en-US"/>
          </a:p>
        </p:txBody>
      </p:sp>
    </p:spTree>
    <p:extLst>
      <p:ext uri="{BB962C8B-B14F-4D97-AF65-F5344CB8AC3E}">
        <p14:creationId xmlns:p14="http://schemas.microsoft.com/office/powerpoint/2010/main" val="612021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“Supporters can also purchase </a:t>
            </a:r>
            <a:r>
              <a:rPr lang="en-US" sz="1800">
                <a:solidFill>
                  <a:srgbClr val="212121"/>
                </a:solidFill>
                <a:effectLst/>
                <a:latin typeface="ArialMT"/>
              </a:rPr>
              <a:t>Girl Scout themed BarkBox options. </a:t>
            </a:r>
            <a:r>
              <a:rPr lang="en-US" sz="1800">
                <a:effectLst/>
                <a:latin typeface="ArialMT"/>
              </a:rPr>
              <a:t>The Girl Scout themed BarkBox choices allow Girl Scouts to share their passion for animals, generate troop funds for their Girl Scout activities, and gives consumers the option to purchase something for every member of their family. This year, customers can choose from 4 different themed boxes.”</a:t>
            </a:r>
            <a:endParaRPr lang="en-US"/>
          </a:p>
          <a:p>
            <a:endParaRPr lang="en-US" sz="900" b="0" i="0" kern="1200">
              <a:solidFill>
                <a:schemeClr val="tx1"/>
              </a:solidFill>
              <a:effectLst/>
              <a:latin typeface="Girl Scout Display Light" panose="02020003000000000000" pitchFamily="18" charset="0"/>
              <a:ea typeface="+mn-ea"/>
              <a:cs typeface="+mn-cs"/>
            </a:endParaRPr>
          </a:p>
          <a:p>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22</a:t>
            </a:fld>
            <a:endParaRPr lang="en-US"/>
          </a:p>
        </p:txBody>
      </p:sp>
    </p:spTree>
    <p:extLst>
      <p:ext uri="{BB962C8B-B14F-4D97-AF65-F5344CB8AC3E}">
        <p14:creationId xmlns:p14="http://schemas.microsoft.com/office/powerpoint/2010/main" val="3592900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“Our candle line has been completely revamped for this year! Customers will find classic style candles in 4 different sizes, with 9 different fragrance options, plus a brand-new line of coconut soy candles, in 12 total fragrances! Or, for those who can’t decide on just one scent, supporters will be happy to find 3 different Discovery Sets to choose from, which also make excellent gifts!”</a:t>
            </a:r>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23</a:t>
            </a:fld>
            <a:endParaRPr lang="en-US"/>
          </a:p>
        </p:txBody>
      </p:sp>
    </p:spTree>
    <p:extLst>
      <p:ext uri="{BB962C8B-B14F-4D97-AF65-F5344CB8AC3E}">
        <p14:creationId xmlns:p14="http://schemas.microsoft.com/office/powerpoint/2010/main" val="40130826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"Our personalized product collection offers supporters a variety of thoughtful, customized gifts, including stationery, notepads, and picture frames. New this year, we're introducing customizable desk calendars, monogrammed soaps and candles, and elegant embossed picture frames. This elevated collection features high-quality, personalized items that are perfect for gift-giving or adding a special touch to everyday life."</a:t>
            </a:r>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24</a:t>
            </a:fld>
            <a:endParaRPr lang="en-US"/>
          </a:p>
        </p:txBody>
      </p:sp>
    </p:spTree>
    <p:extLst>
      <p:ext uri="{BB962C8B-B14F-4D97-AF65-F5344CB8AC3E}">
        <p14:creationId xmlns:p14="http://schemas.microsoft.com/office/powerpoint/2010/main" val="19199844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800">
                <a:effectLst/>
                <a:latin typeface="ArialMT"/>
              </a:rPr>
              <a:t>Recording: “</a:t>
            </a:r>
            <a:r>
              <a:rPr lang="en-US" sz="900" b="0" i="0" kern="1200">
                <a:solidFill>
                  <a:schemeClr val="tx1"/>
                </a:solidFill>
                <a:effectLst/>
                <a:latin typeface="Girl Scout Display Light" panose="02020003000000000000" pitchFamily="18" charset="0"/>
                <a:ea typeface="+mn-ea"/>
                <a:cs typeface="+mn-cs"/>
              </a:rPr>
              <a:t>Supporters can choose from a</a:t>
            </a:r>
            <a:r>
              <a:rPr lang="en-US" sz="1800">
                <a:solidFill>
                  <a:srgbClr val="1E1E1E"/>
                </a:solidFill>
                <a:effectLst/>
                <a:latin typeface="ArialMT"/>
              </a:rPr>
              <a:t> wide selection of premium </a:t>
            </a:r>
            <a:r>
              <a:rPr lang="en-US" sz="1800">
                <a:effectLst/>
                <a:latin typeface="ArialMT"/>
              </a:rPr>
              <a:t>Tervis® </a:t>
            </a:r>
            <a:r>
              <a:rPr lang="en-US" sz="1800">
                <a:solidFill>
                  <a:srgbClr val="1E1E1E"/>
                </a:solidFill>
                <a:effectLst/>
                <a:latin typeface="ArialMT"/>
              </a:rPr>
              <a:t>insulated tumblers and water bottles, ranging from top sellers to favorite MLB®, NFL®, and collegiate sports teams and more. </a:t>
            </a:r>
            <a:r>
              <a:rPr lang="en-US" sz="1800">
                <a:effectLst/>
                <a:latin typeface="ArialMT"/>
              </a:rPr>
              <a:t>We have many new offerings of Tervis Tumblers, including Military, America 250, seasonal features &amp; more. There is something for everyone in the tumblers shop!”</a:t>
            </a:r>
          </a:p>
          <a:p>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25</a:t>
            </a:fld>
            <a:endParaRPr lang="en-US"/>
          </a:p>
        </p:txBody>
      </p:sp>
    </p:spTree>
    <p:extLst>
      <p:ext uri="{BB962C8B-B14F-4D97-AF65-F5344CB8AC3E}">
        <p14:creationId xmlns:p14="http://schemas.microsoft.com/office/powerpoint/2010/main" val="732137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Recording: “Now we’ll take some time to walk through the Girl Scouts experience and participation process.”</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26</a:t>
            </a:fld>
            <a:endParaRPr lang="en-US"/>
          </a:p>
        </p:txBody>
      </p:sp>
    </p:spTree>
    <p:extLst>
      <p:ext uri="{BB962C8B-B14F-4D97-AF65-F5344CB8AC3E}">
        <p14:creationId xmlns:p14="http://schemas.microsoft.com/office/powerpoint/2010/main" val="31529090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b="0" i="0" kern="1200" dirty="0">
              <a:solidFill>
                <a:schemeClr val="tx1"/>
              </a:solidFill>
              <a:effectLst/>
              <a:latin typeface="Girl Scout Display Light" panose="02020003000000000000" pitchFamily="18" charset="0"/>
              <a:ea typeface="+mn-ea"/>
              <a:cs typeface="+mn-cs"/>
            </a:endParaRPr>
          </a:p>
          <a:p>
            <a:r>
              <a:rPr lang="en-US" sz="900" b="0" i="0" kern="1200" dirty="0">
                <a:solidFill>
                  <a:schemeClr val="tx1"/>
                </a:solidFill>
                <a:effectLst/>
                <a:latin typeface="Girl Scout Display Light" panose="02020003000000000000" pitchFamily="18" charset="0"/>
                <a:ea typeface="+mn-ea"/>
                <a:cs typeface="+mn-cs"/>
              </a:rPr>
              <a:t>Recording: “Girl Scouts can participate fully by using the online platform, where they’ll have access to all product lines. Or, they can participate in-person only, by utilizing the nut order card.”</a:t>
            </a:r>
          </a:p>
        </p:txBody>
      </p:sp>
      <p:sp>
        <p:nvSpPr>
          <p:cNvPr id="4" name="Slide Number Placeholder 3"/>
          <p:cNvSpPr>
            <a:spLocks noGrp="1"/>
          </p:cNvSpPr>
          <p:nvPr>
            <p:ph type="sldNum" sz="quarter" idx="5"/>
          </p:nvPr>
        </p:nvSpPr>
        <p:spPr/>
        <p:txBody>
          <a:bodyPr/>
          <a:lstStyle/>
          <a:p>
            <a:fld id="{418D6D84-A646-E642-963F-FEAA763E137C}" type="slidenum">
              <a:rPr lang="en-US" smtClean="0"/>
              <a:pPr/>
              <a:t>27</a:t>
            </a:fld>
            <a:endParaRPr lang="en-US"/>
          </a:p>
        </p:txBody>
      </p:sp>
    </p:spTree>
    <p:extLst>
      <p:ext uri="{BB962C8B-B14F-4D97-AF65-F5344CB8AC3E}">
        <p14:creationId xmlns:p14="http://schemas.microsoft.com/office/powerpoint/2010/main" val="1621737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“The parent/adult and Girl Scout login for the first time after receiving the launch email or accessing the council-specific URL on or after go day.  Participants should have their troop number available.  If a participant doesn’t see their troop number or name, complete the setup process and council will verify after complete.  Returning participants can use the same email address and password but need to confirm and complete the setup process.  </a:t>
            </a:r>
          </a:p>
          <a:p>
            <a:endParaRPr lang="en-US" sz="900" b="0" i="0" kern="1200">
              <a:solidFill>
                <a:schemeClr val="tx1"/>
              </a:solidFill>
              <a:effectLst/>
              <a:latin typeface="Girl Scout Display Light" panose="02020003000000000000" pitchFamily="18" charset="0"/>
              <a:ea typeface="+mn-ea"/>
              <a:cs typeface="+mn-cs"/>
            </a:endParaRPr>
          </a:p>
          <a:p>
            <a:r>
              <a:rPr lang="en-US" sz="900" b="0" i="0" kern="1200">
                <a:solidFill>
                  <a:schemeClr val="tx1"/>
                </a:solidFill>
                <a:effectLst/>
                <a:latin typeface="Girl Scout Display Light" panose="02020003000000000000" pitchFamily="18" charset="0"/>
                <a:ea typeface="+mn-ea"/>
                <a:cs typeface="+mn-cs"/>
              </a:rPr>
              <a:t>The parent/adult and Girl Scout will validate their council with their zip code, confirm their troop number, and then answer questions about their Girl Scout goals and what Girl Scouting means to them.  Along the way, participants build their virtual avatar likeness with the patented Girl Scout platform.  Girl Scouts sharing their goals for the Product Program through an individual or troop video has shown to significantly increase results, too.”</a:t>
            </a:r>
          </a:p>
        </p:txBody>
      </p:sp>
      <p:sp>
        <p:nvSpPr>
          <p:cNvPr id="4" name="Slide Number Placeholder 3"/>
          <p:cNvSpPr>
            <a:spLocks noGrp="1"/>
          </p:cNvSpPr>
          <p:nvPr>
            <p:ph type="sldNum" sz="quarter" idx="5"/>
          </p:nvPr>
        </p:nvSpPr>
        <p:spPr/>
        <p:txBody>
          <a:bodyPr/>
          <a:lstStyle/>
          <a:p>
            <a:fld id="{418D6D84-A646-E642-963F-FEAA763E137C}" type="slidenum">
              <a:rPr lang="en-US" smtClean="0"/>
              <a:pPr/>
              <a:t>28</a:t>
            </a:fld>
            <a:endParaRPr lang="en-US"/>
          </a:p>
        </p:txBody>
      </p:sp>
    </p:spTree>
    <p:extLst>
      <p:ext uri="{BB962C8B-B14F-4D97-AF65-F5344CB8AC3E}">
        <p14:creationId xmlns:p14="http://schemas.microsoft.com/office/powerpoint/2010/main" val="29575866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"The Participant Dashboard is the central hub for managing both online sales and, if offered by your council, in-person participation. From the dashboard, Girl Scouts can send additional emails, text messages, and social media invitations to supporters, as well as thank-you emails after purchases are made. Throughout the program, Girl Scouts can also visit their Avatar's Room to unlock virtual rewards by completing activities and view their troop photo. On average, participants visit their Avatar's Room four times during the season.</a:t>
            </a:r>
            <a:br>
              <a:rPr lang="en-US"/>
            </a:br>
            <a:endParaRPr lang="en-US"/>
          </a:p>
          <a:p>
            <a:r>
              <a:rPr lang="en-US"/>
              <a:t>If your council offers paper order cards, parents and caregivers will enter the totals for each item sold before the program ends. Those order card sales are automatically combined with online sales for reporting and reward purposes. Rewards are tracked automatically, and when a reward level includes choices, participants can make their selections directly through the dashboard. The dashboard also includes helpful sales reports by product category, along with detailed reports of Girl Delivered online orders, including supporter contact information to assist with product delivery."</a:t>
            </a:r>
          </a:p>
        </p:txBody>
      </p:sp>
      <p:sp>
        <p:nvSpPr>
          <p:cNvPr id="4" name="Slide Number Placeholder 3"/>
          <p:cNvSpPr>
            <a:spLocks noGrp="1"/>
          </p:cNvSpPr>
          <p:nvPr>
            <p:ph type="sldNum" sz="quarter" idx="5"/>
          </p:nvPr>
        </p:nvSpPr>
        <p:spPr/>
        <p:txBody>
          <a:bodyPr/>
          <a:lstStyle/>
          <a:p>
            <a:fld id="{418D6D84-A646-E642-963F-FEAA763E137C}" type="slidenum">
              <a:rPr lang="en-US" smtClean="0"/>
              <a:pPr/>
              <a:t>29</a:t>
            </a:fld>
            <a:endParaRPr lang="en-US"/>
          </a:p>
        </p:txBody>
      </p:sp>
    </p:spTree>
    <p:extLst>
      <p:ext uri="{BB962C8B-B14F-4D97-AF65-F5344CB8AC3E}">
        <p14:creationId xmlns:p14="http://schemas.microsoft.com/office/powerpoint/2010/main" val="3271045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“You are directly impacting the future of Girl Scouts by: </a:t>
            </a:r>
          </a:p>
          <a:p>
            <a:r>
              <a:rPr lang="en-US" sz="900" b="0" i="0" kern="1200">
                <a:solidFill>
                  <a:schemeClr val="tx1"/>
                </a:solidFill>
                <a:effectLst/>
                <a:latin typeface="Girl Scout Display Light" panose="02020003000000000000" pitchFamily="18" charset="0"/>
                <a:ea typeface="+mn-ea"/>
                <a:cs typeface="+mn-cs"/>
              </a:rPr>
              <a:t>–Facilitating this Girl Scout-led entrepreneurial program</a:t>
            </a:r>
          </a:p>
          <a:p>
            <a:r>
              <a:rPr lang="en-US" sz="900" b="0" i="0" kern="1200">
                <a:solidFill>
                  <a:schemeClr val="tx1"/>
                </a:solidFill>
                <a:effectLst/>
                <a:latin typeface="Girl Scout Display Light" panose="02020003000000000000" pitchFamily="18" charset="0"/>
                <a:ea typeface="+mn-ea"/>
                <a:cs typeface="+mn-cs"/>
              </a:rPr>
              <a:t>–Assisting Girl Scouts in earning money to support their amazing Girl Scout-led adventures </a:t>
            </a:r>
          </a:p>
          <a:p>
            <a:r>
              <a:rPr lang="en-US" sz="900" b="0" i="0" kern="1200">
                <a:solidFill>
                  <a:schemeClr val="tx1"/>
                </a:solidFill>
                <a:effectLst/>
                <a:latin typeface="Girl Scout Display Light" panose="02020003000000000000" pitchFamily="18" charset="0"/>
                <a:ea typeface="+mn-ea"/>
                <a:cs typeface="+mn-cs"/>
              </a:rPr>
              <a:t>-Enabling troops to give and serve locally, nationally and globally </a:t>
            </a:r>
          </a:p>
          <a:p>
            <a:r>
              <a:rPr lang="en-US" sz="900" b="0" i="0" kern="1200">
                <a:solidFill>
                  <a:schemeClr val="tx1"/>
                </a:solidFill>
                <a:effectLst/>
                <a:latin typeface="Girl Scout Display Light" panose="02020003000000000000" pitchFamily="18" charset="0"/>
                <a:ea typeface="+mn-ea"/>
                <a:cs typeface="+mn-cs"/>
              </a:rPr>
              <a:t>–Providing Girl Scouts with the opportunities to share their skills to make the world a better place.”</a:t>
            </a:r>
          </a:p>
        </p:txBody>
      </p:sp>
      <p:sp>
        <p:nvSpPr>
          <p:cNvPr id="4" name="Slide Number Placeholder 3"/>
          <p:cNvSpPr>
            <a:spLocks noGrp="1"/>
          </p:cNvSpPr>
          <p:nvPr>
            <p:ph type="sldNum" sz="quarter" idx="5"/>
          </p:nvPr>
        </p:nvSpPr>
        <p:spPr/>
        <p:txBody>
          <a:bodyPr/>
          <a:lstStyle/>
          <a:p>
            <a:fld id="{418D6D84-A646-E642-963F-FEAA763E137C}" type="slidenum">
              <a:rPr lang="en-US" smtClean="0"/>
              <a:pPr/>
              <a:t>3</a:t>
            </a:fld>
            <a:endParaRPr lang="en-US"/>
          </a:p>
        </p:txBody>
      </p:sp>
    </p:spTree>
    <p:extLst>
      <p:ext uri="{BB962C8B-B14F-4D97-AF65-F5344CB8AC3E}">
        <p14:creationId xmlns:p14="http://schemas.microsoft.com/office/powerpoint/2010/main" val="31274733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a:t>Recording:</a:t>
            </a:r>
            <a:r>
              <a:rPr lang="en-US" sz="2400"/>
              <a:t> "Girl Scouts can create a more personal connection with supporters by designing their own digital avatar. Just as they share their personality when selling in person, their avatar helps bring that same experience to the online world.”</a:t>
            </a:r>
            <a:endParaRPr lang="en-US" sz="24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30</a:t>
            </a:fld>
            <a:endParaRPr lang="en-US"/>
          </a:p>
        </p:txBody>
      </p:sp>
    </p:spTree>
    <p:extLst>
      <p:ext uri="{BB962C8B-B14F-4D97-AF65-F5344CB8AC3E}">
        <p14:creationId xmlns:p14="http://schemas.microsoft.com/office/powerpoint/2010/main" val="22675117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"Girl Scouts can personalize each request for support based on how their supporters prefer to connect. Email continues to be the most popular outreach method, generating more than 58% of online sales. Social media is another effective way to reach family and friends, while text messaging makes it easy to share a participant's personalized storefront directly from a smartphone. For in-person interactions, printable business cards and door hangers provide convenient leave-behind materials that make it easy for supporters to shop later."</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31</a:t>
            </a:fld>
            <a:endParaRPr lang="en-US"/>
          </a:p>
        </p:txBody>
      </p:sp>
    </p:spTree>
    <p:extLst>
      <p:ext uri="{BB962C8B-B14F-4D97-AF65-F5344CB8AC3E}">
        <p14:creationId xmlns:p14="http://schemas.microsoft.com/office/powerpoint/2010/main" val="36254400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b="1"/>
              <a:t>Recording:</a:t>
            </a:r>
            <a:r>
              <a:rPr lang="en-US"/>
              <a:t> "Selecting </a:t>
            </a:r>
            <a:r>
              <a:rPr lang="en-US" b="1"/>
              <a:t>'Share My Site'</a:t>
            </a:r>
            <a:r>
              <a:rPr lang="en-US"/>
              <a:t> from the Participant Dashboard opens a page with everything needed to promote a participant's storefront. From one convenient location, participants can copy their storefront link, share directly to social media, send text messages to friends and family, or download images to use in additional marketing. With all of these resources in one place, sharing their site has never been easier."</a:t>
            </a:r>
          </a:p>
        </p:txBody>
      </p:sp>
      <p:sp>
        <p:nvSpPr>
          <p:cNvPr id="4" name="Slide Number Placeholder 3"/>
          <p:cNvSpPr>
            <a:spLocks noGrp="1"/>
          </p:cNvSpPr>
          <p:nvPr>
            <p:ph type="sldNum" sz="quarter" idx="5"/>
          </p:nvPr>
        </p:nvSpPr>
        <p:spPr/>
        <p:txBody>
          <a:bodyPr/>
          <a:lstStyle/>
          <a:p>
            <a:fld id="{418D6D84-A646-E642-963F-FEAA763E137C}" type="slidenum">
              <a:rPr lang="en-US" smtClean="0"/>
              <a:pPr/>
              <a:t>32</a:t>
            </a:fld>
            <a:endParaRPr lang="en-US"/>
          </a:p>
        </p:txBody>
      </p:sp>
    </p:spTree>
    <p:extLst>
      <p:ext uri="{BB962C8B-B14F-4D97-AF65-F5344CB8AC3E}">
        <p14:creationId xmlns:p14="http://schemas.microsoft.com/office/powerpoint/2010/main" val="27554179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Recording:</a:t>
            </a:r>
            <a:r>
              <a:rPr lang="en-US" dirty="0"/>
              <a:t> "We've made reporting easier to navigate this year by consolidating individual product line reports into more streamlined sections. All of the same valuable data is still available, but organized in a more user-friendly format. Participants and volunteers can also access new </a:t>
            </a:r>
            <a:r>
              <a:rPr lang="en-US" b="1" dirty="0"/>
              <a:t>Sales by Channel</a:t>
            </a:r>
            <a:r>
              <a:rPr lang="en-US" dirty="0"/>
              <a:t> reporting, which provides insight into where sales are coming from—whether through email, social media, text, or other channels. This information can help participants identify opportunities to use additional outreach methods and maximize their sales potential."</a:t>
            </a:r>
          </a:p>
        </p:txBody>
      </p:sp>
      <p:sp>
        <p:nvSpPr>
          <p:cNvPr id="4" name="Slide Number Placeholder 3"/>
          <p:cNvSpPr>
            <a:spLocks noGrp="1"/>
          </p:cNvSpPr>
          <p:nvPr>
            <p:ph type="sldNum" sz="quarter" idx="5"/>
          </p:nvPr>
        </p:nvSpPr>
        <p:spPr/>
        <p:txBody>
          <a:bodyPr/>
          <a:lstStyle/>
          <a:p>
            <a:fld id="{418D6D84-A646-E642-963F-FEAA763E137C}" type="slidenum">
              <a:rPr lang="en-US" smtClean="0"/>
              <a:pPr/>
              <a:t>33</a:t>
            </a:fld>
            <a:endParaRPr lang="en-US"/>
          </a:p>
        </p:txBody>
      </p:sp>
    </p:spTree>
    <p:extLst>
      <p:ext uri="{BB962C8B-B14F-4D97-AF65-F5344CB8AC3E}">
        <p14:creationId xmlns:p14="http://schemas.microsoft.com/office/powerpoint/2010/main" val="39447867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a:rPr>
              <a:t>Recording: “Girl Scouts can send a personalized “Thank you!” to the supporters who purchase from their online storefronts. Activating the Supporter Thank You email allows participants the opportunity to say, “Thanks for your support!” in their own special way. Accessible from the Girl Scout’s dashboard and can be turned on and off at any time throughout the program</a:t>
            </a:r>
            <a:r>
              <a:rPr lang="en-US">
                <a:latin typeface="Girl Scout Display Light"/>
              </a:rPr>
              <a:t>.”</a:t>
            </a:r>
            <a:endParaRPr lang="en-US" sz="900" b="0" i="0" kern="1200">
              <a:solidFill>
                <a:schemeClr val="tx1"/>
              </a:solidFill>
              <a:effectLst/>
              <a:latin typeface="Girl Scout Display Ligh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34</a:t>
            </a:fld>
            <a:endParaRPr lang="en-US"/>
          </a:p>
        </p:txBody>
      </p:sp>
    </p:spTree>
    <p:extLst>
      <p:ext uri="{BB962C8B-B14F-4D97-AF65-F5344CB8AC3E}">
        <p14:creationId xmlns:p14="http://schemas.microsoft.com/office/powerpoint/2010/main" val="29840455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b="1"/>
              <a:t>Recording:</a:t>
            </a:r>
            <a:r>
              <a:rPr lang="en-US"/>
              <a:t> "The Avatar Room contains virtual rewards to unlock throughout the Fall Product Program. As Girl Scouts complete activities and reach milestones, they can unlock fun room accessories and personalize their virtual space. By clicking on the closet, participants can also update their avatar's outfit and customize their look throughout the program. Be sure to select the Troop Photo on the wall to view all of the cool avatars created by the rest of your Troop!"</a:t>
            </a:r>
          </a:p>
        </p:txBody>
      </p:sp>
      <p:sp>
        <p:nvSpPr>
          <p:cNvPr id="4" name="Slide Number Placeholder 3"/>
          <p:cNvSpPr>
            <a:spLocks noGrp="1"/>
          </p:cNvSpPr>
          <p:nvPr>
            <p:ph type="sldNum" sz="quarter" idx="5"/>
          </p:nvPr>
        </p:nvSpPr>
        <p:spPr/>
        <p:txBody>
          <a:bodyPr/>
          <a:lstStyle/>
          <a:p>
            <a:fld id="{418D6D84-A646-E642-963F-FEAA763E137C}" type="slidenum">
              <a:rPr lang="en-US" smtClean="0"/>
              <a:pPr/>
              <a:t>35</a:t>
            </a:fld>
            <a:endParaRPr lang="en-US"/>
          </a:p>
        </p:txBody>
      </p:sp>
    </p:spTree>
    <p:extLst>
      <p:ext uri="{BB962C8B-B14F-4D97-AF65-F5344CB8AC3E}">
        <p14:creationId xmlns:p14="http://schemas.microsoft.com/office/powerpoint/2010/main" val="14206692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Recording: “Participants will customize their Personalized Patch by choosing from several adventure-inspired backgrounds—including the Sydney Opera House, Ayers Rock, or the Great Barrier Reef—each featuring our friendly kangaroo mascot. They can then personalize the patch with their name, nickname, or initials. Once the Personalized Patch is earned by meeting the program requirements through a combination of in-person and online sales, it will be shipped directly to the mailing address provided during login."</a:t>
            </a:r>
            <a:endParaRPr lang="en-US" sz="2400" b="0" i="0" kern="1200" dirty="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36</a:t>
            </a:fld>
            <a:endParaRPr lang="en-US"/>
          </a:p>
        </p:txBody>
      </p:sp>
    </p:spTree>
    <p:extLst>
      <p:ext uri="{BB962C8B-B14F-4D97-AF65-F5344CB8AC3E}">
        <p14:creationId xmlns:p14="http://schemas.microsoft.com/office/powerpoint/2010/main" val="607065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Girl Scout Display Light" panose="02020003000000000000" pitchFamily="18" charset="0"/>
                <a:ea typeface="+mn-ea"/>
                <a:cs typeface="+mn-cs"/>
              </a:rPr>
              <a:t>Recording: “Girl Scouts can also earn a Crossover patch during the 2027 Cookie Program that compliments the Personalized Patch.  This patch features the 2027 Cookie Program mascot and is earned with the criteria highlighted and directly shipped to the mailing address provided after the cookie program is complete.”</a:t>
            </a:r>
          </a:p>
        </p:txBody>
      </p:sp>
      <p:sp>
        <p:nvSpPr>
          <p:cNvPr id="4" name="Slide Number Placeholder 3"/>
          <p:cNvSpPr>
            <a:spLocks noGrp="1"/>
          </p:cNvSpPr>
          <p:nvPr>
            <p:ph type="sldNum" sz="quarter" idx="5"/>
          </p:nvPr>
        </p:nvSpPr>
        <p:spPr/>
        <p:txBody>
          <a:bodyPr/>
          <a:lstStyle/>
          <a:p>
            <a:fld id="{418D6D84-A646-E642-963F-FEAA763E137C}" type="slidenum">
              <a:rPr lang="en-US" smtClean="0"/>
              <a:pPr/>
              <a:t>37</a:t>
            </a:fld>
            <a:endParaRPr lang="en-US"/>
          </a:p>
        </p:txBody>
      </p:sp>
    </p:spTree>
    <p:extLst>
      <p:ext uri="{BB962C8B-B14F-4D97-AF65-F5344CB8AC3E}">
        <p14:creationId xmlns:p14="http://schemas.microsoft.com/office/powerpoint/2010/main" val="27483988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Girl Scout Display Light" panose="02020003000000000000" pitchFamily="18" charset="0"/>
                <a:ea typeface="+mn-ea"/>
                <a:cs typeface="+mn-cs"/>
              </a:rPr>
              <a:t>Recording: “Girl Scouts can earn theme patches to commemorate the campaign, cute plush that tie-in to the theme and other participant appealing items. Council offered patches and rewards are featured here, online on the M2 platform, and on the nut order card, if one is provided.”</a:t>
            </a:r>
          </a:p>
        </p:txBody>
      </p:sp>
      <p:sp>
        <p:nvSpPr>
          <p:cNvPr id="4" name="Slide Number Placeholder 3"/>
          <p:cNvSpPr>
            <a:spLocks noGrp="1"/>
          </p:cNvSpPr>
          <p:nvPr>
            <p:ph type="sldNum" sz="quarter" idx="5"/>
          </p:nvPr>
        </p:nvSpPr>
        <p:spPr/>
        <p:txBody>
          <a:bodyPr/>
          <a:lstStyle/>
          <a:p>
            <a:fld id="{418D6D84-A646-E642-963F-FEAA763E137C}" type="slidenum">
              <a:rPr lang="en-US" smtClean="0"/>
              <a:pPr/>
              <a:t>38</a:t>
            </a:fld>
            <a:endParaRPr lang="en-US"/>
          </a:p>
        </p:txBody>
      </p:sp>
    </p:spTree>
    <p:extLst>
      <p:ext uri="{BB962C8B-B14F-4D97-AF65-F5344CB8AC3E}">
        <p14:creationId xmlns:p14="http://schemas.microsoft.com/office/powerpoint/2010/main" val="25927068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40</a:t>
            </a:fld>
            <a:endParaRPr lang="en-US"/>
          </a:p>
        </p:txBody>
      </p:sp>
    </p:spTree>
    <p:extLst>
      <p:ext uri="{BB962C8B-B14F-4D97-AF65-F5344CB8AC3E}">
        <p14:creationId xmlns:p14="http://schemas.microsoft.com/office/powerpoint/2010/main" val="2477808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900" b="0" i="0" kern="1200">
                <a:solidFill>
                  <a:schemeClr val="tx1"/>
                </a:solidFill>
                <a:effectLst/>
                <a:latin typeface="Girl Scout Display Light"/>
              </a:rPr>
              <a:t>Recording: “</a:t>
            </a:r>
            <a:r>
              <a:rPr lang="en-US">
                <a:latin typeface="Girl Scout Display Light"/>
              </a:rPr>
              <a:t>As we get ready to dive into this year’s program details, I would ask you: are you… </a:t>
            </a:r>
            <a:r>
              <a:rPr lang="en-US" i="1">
                <a:latin typeface="Girl Scout Display Light"/>
              </a:rPr>
              <a:t>Ready to Explore?</a:t>
            </a:r>
            <a:r>
              <a:rPr lang="en-US">
                <a:latin typeface="Girl Scout Display Light"/>
              </a:rPr>
              <a:t> This year, we’re embracing a spirit of curiosity, adventure, and forward momentum as we help Girl Scouts discover new opportunities, build skills, and reach their goals. As volunteers, you play a vital role in guiding Girl Scouts through a fun, simple, and successful fundraising experience, and we’re excited to have you with us as we jump into another impactful season together.”</a:t>
            </a:r>
            <a:endParaRPr lang="en-US" sz="900" b="0" i="0" kern="1200">
              <a:solidFill>
                <a:schemeClr val="tx1"/>
              </a:solidFill>
              <a:effectLst/>
              <a:latin typeface="Girl Scout Display Ligh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a:t>
            </a:fld>
            <a:endParaRPr lang="en-US"/>
          </a:p>
        </p:txBody>
      </p:sp>
    </p:spTree>
    <p:extLst>
      <p:ext uri="{BB962C8B-B14F-4D97-AF65-F5344CB8AC3E}">
        <p14:creationId xmlns:p14="http://schemas.microsoft.com/office/powerpoint/2010/main" val="35246113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CA9EC-46EB-0141-A127-3D97C1CA7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E9EBA0-1574-534B-5D47-B19D7971A3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72592F-0A50-FAB3-EF29-7DB2442C8467}"/>
              </a:ext>
            </a:extLst>
          </p:cNvPr>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“So far, the focus has been on the purpose, products and participant experience associated with the Product Program.  Now we will transition to the troop volunteer experience and the tools available to you as you come alongside Girl Scouts through their Girl Scout Leadership experience.”</a:t>
            </a:r>
          </a:p>
          <a:p>
            <a:endParaRPr lang="en-US"/>
          </a:p>
        </p:txBody>
      </p:sp>
      <p:sp>
        <p:nvSpPr>
          <p:cNvPr id="4" name="Slide Number Placeholder 3">
            <a:extLst>
              <a:ext uri="{FF2B5EF4-FFF2-40B4-BE49-F238E27FC236}">
                <a16:creationId xmlns:a16="http://schemas.microsoft.com/office/drawing/2014/main" id="{ADAD9A53-34EE-B4F1-4A9B-511B07EFA0ED}"/>
              </a:ext>
            </a:extLst>
          </p:cNvPr>
          <p:cNvSpPr>
            <a:spLocks noGrp="1"/>
          </p:cNvSpPr>
          <p:nvPr>
            <p:ph type="sldNum" sz="quarter" idx="5"/>
          </p:nvPr>
        </p:nvSpPr>
        <p:spPr/>
        <p:txBody>
          <a:bodyPr/>
          <a:lstStyle/>
          <a:p>
            <a:fld id="{418D6D84-A646-E642-963F-FEAA763E137C}" type="slidenum">
              <a:rPr lang="en-US" smtClean="0"/>
              <a:pPr/>
              <a:t>41</a:t>
            </a:fld>
            <a:endParaRPr lang="en-US"/>
          </a:p>
        </p:txBody>
      </p:sp>
    </p:spTree>
    <p:extLst>
      <p:ext uri="{BB962C8B-B14F-4D97-AF65-F5344CB8AC3E}">
        <p14:creationId xmlns:p14="http://schemas.microsoft.com/office/powerpoint/2010/main" val="20652042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"M2 is a management toolkit designed to provide troops with the resources and tools they need to help participants have a successful Fall Product Program experience. Approximately one week before the program begins—or when your council provides access—troops will receive an invitation to log in to the Admin site. Once logged in, troop volunteers will view a short training video that provides an overview of the program and introduces the key features of the M2 platform.</a:t>
            </a:r>
            <a:br>
              <a:rPr lang="en-US"/>
            </a:br>
            <a:endParaRPr lang="en-US"/>
          </a:p>
          <a:p>
            <a:r>
              <a:rPr lang="en-US"/>
              <a:t>After completing the initial training, troops can access additional platform guidance directly within M2 to walk them through the next steps. Troops can then launch the Parent/Adult Email Campaign, which helps announce their participation and provides families with the information and links they need to get started. Throughout the program, encourage troop volunteers to create their own troop avatar and explore the tools available to support their Girl Scouts."</a:t>
            </a:r>
          </a:p>
        </p:txBody>
      </p:sp>
      <p:sp>
        <p:nvSpPr>
          <p:cNvPr id="4" name="Slide Number Placeholder 3"/>
          <p:cNvSpPr>
            <a:spLocks noGrp="1"/>
          </p:cNvSpPr>
          <p:nvPr>
            <p:ph type="sldNum" sz="quarter" idx="5"/>
          </p:nvPr>
        </p:nvSpPr>
        <p:spPr/>
        <p:txBody>
          <a:bodyPr/>
          <a:lstStyle/>
          <a:p>
            <a:fld id="{418D6D84-A646-E642-963F-FEAA763E137C}" type="slidenum">
              <a:rPr lang="en-US" smtClean="0"/>
              <a:pPr/>
              <a:t>42</a:t>
            </a:fld>
            <a:endParaRPr lang="en-US"/>
          </a:p>
        </p:txBody>
      </p:sp>
    </p:spTree>
    <p:extLst>
      <p:ext uri="{BB962C8B-B14F-4D97-AF65-F5344CB8AC3E}">
        <p14:creationId xmlns:p14="http://schemas.microsoft.com/office/powerpoint/2010/main" val="36384313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"After completing the troop training video, volunteers will be prompted to send the Parent/Adult Email Campaign. Sending this campaign is required before they can continue setting up their troop profile. Parent and adult email addresses will be uploaded by the council, so troops simply need to review the list, confirm the information is accurate, and make sure all Girl Scouts in the troop are included. Before sending, volunteers can add or update any information as needed. Once sent, the Parent/Adult Email Campaign provides families with the information they need to get started with the program."</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43</a:t>
            </a:fld>
            <a:endParaRPr lang="en-US"/>
          </a:p>
        </p:txBody>
      </p:sp>
    </p:spTree>
    <p:extLst>
      <p:ext uri="{BB962C8B-B14F-4D97-AF65-F5344CB8AC3E}">
        <p14:creationId xmlns:p14="http://schemas.microsoft.com/office/powerpoint/2010/main" val="24438758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“Troop leaders and product program managers can view overall troop stats on the landing page of the volunteer admin site, as well as manage the program. Troops have the ability to send messages to participants within the troop to encourage participation, share Program updates, and thank them at the conclusion of the Program.  Troops also have the ability to edit or enter participant order card items if your council participates with the nut order card.  Rewards and personalized patches that Girl Scouts have earned will appear in the site.   Troops should check to make sure they are correct, make any missing selections of items so rewards can be submitted, and enter addresses where necessary for patches to be fulfilled. Troop level reports are available showing total sales and a break down by channel and product. </a:t>
            </a:r>
            <a:r>
              <a:rPr lang="en-US" sz="900" b="0" i="0" strike="noStrike" kern="1200">
                <a:solidFill>
                  <a:schemeClr val="tx1"/>
                </a:solidFill>
                <a:effectLst/>
                <a:latin typeface="Girl Scout Display Light" panose="02020003000000000000" pitchFamily="18" charset="0"/>
                <a:ea typeface="+mn-ea"/>
                <a:cs typeface="+mn-cs"/>
              </a:rPr>
              <a:t>T</a:t>
            </a:r>
            <a:r>
              <a:rPr lang="en-US" sz="900" b="0" i="0" kern="1200">
                <a:solidFill>
                  <a:schemeClr val="tx1"/>
                </a:solidFill>
                <a:effectLst/>
                <a:latin typeface="Girl Scout Display Light" panose="02020003000000000000" pitchFamily="18" charset="0"/>
                <a:ea typeface="+mn-ea"/>
                <a:cs typeface="+mn-cs"/>
              </a:rPr>
              <a:t>he Troop Summary Report is a great overview of the key troop financials including troop proceeds and balance due to council.  Banking and Payments provides troops with a view into bank transactions and council payments and gives troops an optional tool to track participant payments if entered by the troop.</a:t>
            </a:r>
            <a:endParaRPr lang="en-US"/>
          </a:p>
          <a:p>
            <a:endParaRPr lang="en-US"/>
          </a:p>
          <a:p>
            <a:r>
              <a:rPr lang="en-US"/>
              <a:t>Troop volunteers can login to see reports and banking information throughout the duration of the Girl Scout year.”</a:t>
            </a:r>
          </a:p>
        </p:txBody>
      </p:sp>
      <p:sp>
        <p:nvSpPr>
          <p:cNvPr id="4" name="Slide Number Placeholder 3"/>
          <p:cNvSpPr>
            <a:spLocks noGrp="1"/>
          </p:cNvSpPr>
          <p:nvPr>
            <p:ph type="sldNum" sz="quarter" idx="5"/>
          </p:nvPr>
        </p:nvSpPr>
        <p:spPr/>
        <p:txBody>
          <a:bodyPr/>
          <a:lstStyle/>
          <a:p>
            <a:fld id="{418D6D84-A646-E642-963F-FEAA763E137C}" type="slidenum">
              <a:rPr lang="en-US" smtClean="0"/>
              <a:pPr/>
              <a:t>44</a:t>
            </a:fld>
            <a:endParaRPr lang="en-US"/>
          </a:p>
        </p:txBody>
      </p:sp>
    </p:spTree>
    <p:extLst>
      <p:ext uri="{BB962C8B-B14F-4D97-AF65-F5344CB8AC3E}">
        <p14:creationId xmlns:p14="http://schemas.microsoft.com/office/powerpoint/2010/main" val="34207217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"Be sure to create your troop volunteer avatar as part of your program setup! You’ll have a variety of volunteer-specific options to choose from so you can create an avatar that represents you. Your avatar will be featured in your troop photo alongside your Girl Scouts, adding a fun and personalized element to the program experience."</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45</a:t>
            </a:fld>
            <a:endParaRPr lang="en-US"/>
          </a:p>
        </p:txBody>
      </p:sp>
    </p:spTree>
    <p:extLst>
      <p:ext uri="{BB962C8B-B14F-4D97-AF65-F5344CB8AC3E}">
        <p14:creationId xmlns:p14="http://schemas.microsoft.com/office/powerpoint/2010/main" val="38078838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b="1" dirty="0"/>
              <a:t>Recording:</a:t>
            </a:r>
            <a:r>
              <a:rPr lang="en-US" dirty="0"/>
              <a:t> "Another great reason to create your troop volunteer avatar is that troop volunteers can also earn their own Personalized Patch! Be sure to complete the required steps to qualify for this special recognition. More details about how to earn the Personalized Patch are included in this section."</a:t>
            </a:r>
            <a:endParaRPr lang="en-US" sz="900" b="0" i="0" kern="1200" dirty="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46</a:t>
            </a:fld>
            <a:endParaRPr lang="en-US"/>
          </a:p>
        </p:txBody>
      </p:sp>
    </p:spTree>
    <p:extLst>
      <p:ext uri="{BB962C8B-B14F-4D97-AF65-F5344CB8AC3E}">
        <p14:creationId xmlns:p14="http://schemas.microsoft.com/office/powerpoint/2010/main" val="39350145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"Detailed reports are available under the Reports section in M2, as well as through the Delivery Tickets link. The Delivery Tickets link will become available to volunteers after the council submits the initial nut and chocolate order to the nut company. Once available, volunteers can print product and reward delivery tickets for their Service Unit or troops directly from the platform to make picking and packing easier.</a:t>
            </a:r>
            <a:br>
              <a:rPr lang="en-US"/>
            </a:br>
            <a:endParaRPr lang="en-US"/>
          </a:p>
          <a:p>
            <a:r>
              <a:rPr lang="en-US"/>
              <a:t>Product delivery tickets include the items needed for distribution, but please note they will not include any late or additional product orders submitted after the initial order. There is also an option to include financial information by troop; however, if your council continues to accept online sales after the in-person order-taking phase, this information will not reflect those additional online sales. For the most current troop financial information, refer to the Banking and Payments section or the Reports section within M2."</a:t>
            </a:r>
          </a:p>
        </p:txBody>
      </p:sp>
      <p:sp>
        <p:nvSpPr>
          <p:cNvPr id="4" name="Slide Number Placeholder 3"/>
          <p:cNvSpPr>
            <a:spLocks noGrp="1"/>
          </p:cNvSpPr>
          <p:nvPr>
            <p:ph type="sldNum" sz="quarter" idx="5"/>
          </p:nvPr>
        </p:nvSpPr>
        <p:spPr/>
        <p:txBody>
          <a:bodyPr/>
          <a:lstStyle/>
          <a:p>
            <a:fld id="{418D6D84-A646-E642-963F-FEAA763E137C}" type="slidenum">
              <a:rPr lang="en-US" smtClean="0"/>
              <a:pPr/>
              <a:t>47</a:t>
            </a:fld>
            <a:endParaRPr lang="en-US"/>
          </a:p>
        </p:txBody>
      </p:sp>
    </p:spTree>
    <p:extLst>
      <p:ext uri="{BB962C8B-B14F-4D97-AF65-F5344CB8AC3E}">
        <p14:creationId xmlns:p14="http://schemas.microsoft.com/office/powerpoint/2010/main" val="39619319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“Service Unit and troop level reports are available by total sales and product category with the Troop Summary Report being a great overview of key troop financials including troop proceeds and balance due council.  Banking and Payments provides troops with a view into bank transactions and council payments and gives troops an optional tool to track participant payments if entered by the troop.”</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48</a:t>
            </a:fld>
            <a:endParaRPr lang="en-US"/>
          </a:p>
        </p:txBody>
      </p:sp>
    </p:spTree>
    <p:extLst>
      <p:ext uri="{BB962C8B-B14F-4D97-AF65-F5344CB8AC3E}">
        <p14:creationId xmlns:p14="http://schemas.microsoft.com/office/powerpoint/2010/main" val="26568724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BE5EF-9676-7887-6259-54EE1D518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1E82A7-4227-985B-DF7F-AA63B4336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C6643-A686-B1B2-D236-909C7B303EE5}"/>
              </a:ext>
            </a:extLst>
          </p:cNvPr>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Recording: “Now, let’s discuss your Council’s program specifics!”</a:t>
            </a:r>
          </a:p>
          <a:p>
            <a:endParaRPr lang="en-US"/>
          </a:p>
        </p:txBody>
      </p:sp>
      <p:sp>
        <p:nvSpPr>
          <p:cNvPr id="4" name="Slide Number Placeholder 3">
            <a:extLst>
              <a:ext uri="{FF2B5EF4-FFF2-40B4-BE49-F238E27FC236}">
                <a16:creationId xmlns:a16="http://schemas.microsoft.com/office/drawing/2014/main" id="{806B8459-180F-5AAF-762C-A90992AA3C55}"/>
              </a:ext>
            </a:extLst>
          </p:cNvPr>
          <p:cNvSpPr>
            <a:spLocks noGrp="1"/>
          </p:cNvSpPr>
          <p:nvPr>
            <p:ph type="sldNum" sz="quarter" idx="5"/>
          </p:nvPr>
        </p:nvSpPr>
        <p:spPr/>
        <p:txBody>
          <a:bodyPr/>
          <a:lstStyle/>
          <a:p>
            <a:fld id="{418D6D84-A646-E642-963F-FEAA763E137C}" type="slidenum">
              <a:rPr lang="en-US" smtClean="0"/>
              <a:pPr/>
              <a:t>49</a:t>
            </a:fld>
            <a:endParaRPr lang="en-US"/>
          </a:p>
        </p:txBody>
      </p:sp>
    </p:spTree>
    <p:extLst>
      <p:ext uri="{BB962C8B-B14F-4D97-AF65-F5344CB8AC3E}">
        <p14:creationId xmlns:p14="http://schemas.microsoft.com/office/powerpoint/2010/main" val="8138316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a:rPr>
              <a:t>Recording: “Important dates for the Program are found here and can also be found in your troop and/or Service Unit guides and on the council website</a:t>
            </a:r>
            <a:r>
              <a:rPr lang="en-US">
                <a:latin typeface="Girl Scout Display Light"/>
              </a:rPr>
              <a:t>.”</a:t>
            </a:r>
          </a:p>
        </p:txBody>
      </p:sp>
      <p:sp>
        <p:nvSpPr>
          <p:cNvPr id="4" name="Slide Number Placeholder 3"/>
          <p:cNvSpPr>
            <a:spLocks noGrp="1"/>
          </p:cNvSpPr>
          <p:nvPr>
            <p:ph type="sldNum" sz="quarter" idx="5"/>
          </p:nvPr>
        </p:nvSpPr>
        <p:spPr/>
        <p:txBody>
          <a:bodyPr/>
          <a:lstStyle/>
          <a:p>
            <a:fld id="{418D6D84-A646-E642-963F-FEAA763E137C}" type="slidenum">
              <a:rPr lang="en-US" smtClean="0"/>
              <a:pPr/>
              <a:t>50</a:t>
            </a:fld>
            <a:endParaRPr lang="en-US"/>
          </a:p>
        </p:txBody>
      </p:sp>
    </p:spTree>
    <p:extLst>
      <p:ext uri="{BB962C8B-B14F-4D97-AF65-F5344CB8AC3E}">
        <p14:creationId xmlns:p14="http://schemas.microsoft.com/office/powerpoint/2010/main" val="3242147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a:t>
            </a:r>
            <a:r>
              <a:rPr lang="en-US"/>
              <a:t>Our theme animal—the kangaroo—represents energy, progress, and big leaps forward, perfectly reflecting what this program is all about.</a:t>
            </a:r>
            <a:r>
              <a:rPr lang="en-US" sz="900" b="0" i="0" kern="1200">
                <a:solidFill>
                  <a:schemeClr val="tx1"/>
                </a:solidFill>
                <a:effectLst/>
                <a:latin typeface="Girl Scout Display Light" panose="02020003000000000000" pitchFamily="18" charset="0"/>
                <a:ea typeface="+mn-ea"/>
                <a:cs typeface="+mn-cs"/>
              </a:rPr>
              <a:t> Kangaroos live in Eastern Australia in small groups called troops. They use their strong tails for balance while jumping. Female Kangaroos sport a pouch on their belly to cradle baby joeys. Newborn joeys are just 1inch long at birth and are about the size of a grape.”</a:t>
            </a:r>
          </a:p>
          <a:p>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5</a:t>
            </a:fld>
            <a:endParaRPr lang="en-US"/>
          </a:p>
        </p:txBody>
      </p:sp>
    </p:spTree>
    <p:extLst>
      <p:ext uri="{BB962C8B-B14F-4D97-AF65-F5344CB8AC3E}">
        <p14:creationId xmlns:p14="http://schemas.microsoft.com/office/powerpoint/2010/main" val="4830028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Recording:</a:t>
            </a:r>
          </a:p>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“1.From the login page, click the Forgot Your Password link. Remember that if you are also a parent, you must log into the participant section to manage your Girl Scout’s account. If you are also the troop/SU manager, you will need to login to the admin site. You can set up each site to use the same login and password for both!</a:t>
            </a:r>
          </a:p>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2.The supporter will receive a confirmation email of the order and then another email when the order ships with tracking details.</a:t>
            </a:r>
          </a:p>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3.The personalized patch will arrive about 8 to 10 weeks after being sent to the patch company for production.  On the participant dashboard, you will see an ETA date so you can anticipate when your patch should arrive.</a:t>
            </a:r>
          </a:p>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4.That’s not a problem! Any Girl Scout who doesn’t know their troop number or see their name, can add themselves to the system. After a participant sets up an account, there will be a brief delay while the council confirms their GSUSA membership. Once that task is completed, council will release the participant from the holding tank and their customers will then have access to make purchases.</a:t>
            </a:r>
          </a:p>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5.Because timelines may vary, please have customers inquiring about their online girl delivered items reach out directly to the Girl Scout from whom they purchased for more details.”</a:t>
            </a:r>
          </a:p>
        </p:txBody>
      </p:sp>
      <p:sp>
        <p:nvSpPr>
          <p:cNvPr id="4" name="Slide Number Placeholder 3"/>
          <p:cNvSpPr>
            <a:spLocks noGrp="1"/>
          </p:cNvSpPr>
          <p:nvPr>
            <p:ph type="sldNum" sz="quarter" idx="5"/>
          </p:nvPr>
        </p:nvSpPr>
        <p:spPr/>
        <p:txBody>
          <a:bodyPr/>
          <a:lstStyle/>
          <a:p>
            <a:fld id="{418D6D84-A646-E642-963F-FEAA763E137C}" type="slidenum">
              <a:rPr lang="en-US" smtClean="0"/>
              <a:pPr/>
              <a:t>51</a:t>
            </a:fld>
            <a:endParaRPr lang="en-US"/>
          </a:p>
        </p:txBody>
      </p:sp>
    </p:spTree>
    <p:extLst>
      <p:ext uri="{BB962C8B-B14F-4D97-AF65-F5344CB8AC3E}">
        <p14:creationId xmlns:p14="http://schemas.microsoft.com/office/powerpoint/2010/main" val="27680964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b="1"/>
              <a:t>Recording:</a:t>
            </a:r>
            <a:r>
              <a:rPr lang="en-US"/>
              <a:t> "As you support your Girl Scouts throughout the Product Program, remember that help is always available when you need it. M2’s Customer Care team is cross-trained to assist with volunteer, participant, and customer questions, providing support throughout the program experience. If a question comes up that you’re unable to answer, please direct families, participants, and supporters to the Customer Care team for assistance.</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52</a:t>
            </a:fld>
            <a:endParaRPr lang="en-US"/>
          </a:p>
        </p:txBody>
      </p:sp>
    </p:spTree>
    <p:extLst>
      <p:ext uri="{BB962C8B-B14F-4D97-AF65-F5344CB8AC3E}">
        <p14:creationId xmlns:p14="http://schemas.microsoft.com/office/powerpoint/2010/main" val="32988545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a:t>
            </a:r>
            <a:r>
              <a:rPr lang="en-US"/>
              <a:t>Thank you for the time, energy, and commitment you put into making the Product Program a successful and meaningful experience for Girl Scouts. Your support helps Girl Scouts build confidence, develop new skills, and reach their goals! </a:t>
            </a:r>
            <a:r>
              <a:rPr lang="en-US" sz="900" b="0" i="0" kern="1200">
                <a:solidFill>
                  <a:schemeClr val="tx1"/>
                </a:solidFill>
                <a:effectLst/>
                <a:latin typeface="Girl Scout Display Light" panose="02020003000000000000" pitchFamily="18" charset="0"/>
                <a:ea typeface="+mn-ea"/>
                <a:cs typeface="+mn-cs"/>
              </a:rPr>
              <a:t>We wish you a successful 2026.”</a:t>
            </a:r>
          </a:p>
        </p:txBody>
      </p:sp>
      <p:sp>
        <p:nvSpPr>
          <p:cNvPr id="4" name="Slide Number Placeholder 3"/>
          <p:cNvSpPr>
            <a:spLocks noGrp="1"/>
          </p:cNvSpPr>
          <p:nvPr>
            <p:ph type="sldNum" sz="quarter" idx="5"/>
          </p:nvPr>
        </p:nvSpPr>
        <p:spPr/>
        <p:txBody>
          <a:bodyPr/>
          <a:lstStyle/>
          <a:p>
            <a:fld id="{418D6D84-A646-E642-963F-FEAA763E137C}" type="slidenum">
              <a:rPr lang="en-US" smtClean="0"/>
              <a:pPr/>
              <a:t>53</a:t>
            </a:fld>
            <a:endParaRPr lang="en-US"/>
          </a:p>
        </p:txBody>
      </p:sp>
    </p:spTree>
    <p:extLst>
      <p:ext uri="{BB962C8B-B14F-4D97-AF65-F5344CB8AC3E}">
        <p14:creationId xmlns:p14="http://schemas.microsoft.com/office/powerpoint/2010/main" val="1052461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Girl Scout Display Light" panose="02020003000000000000" pitchFamily="18" charset="0"/>
                <a:ea typeface="+mn-ea"/>
                <a:cs typeface="+mn-cs"/>
              </a:rPr>
              <a:t>Recording: “Girl Scout goals work in tandem with the troop’s financial goals. Encourage troops to use some time during their troop meeting to map out their troop’s collective goals for this coming Girl Scout program year. Use those goals to create a troop budget. Work with participants to set both individual goals and show how each Girl Scout contributes toward reaching the troop goal. Specific details regarding proceeds for nuts and magazines are here. Fall Product Program is an easy way to earn startup funds and begin to meet the troop’s goals for the year.”</a:t>
            </a:r>
          </a:p>
        </p:txBody>
      </p:sp>
      <p:sp>
        <p:nvSpPr>
          <p:cNvPr id="4" name="Slide Number Placeholder 3"/>
          <p:cNvSpPr>
            <a:spLocks noGrp="1"/>
          </p:cNvSpPr>
          <p:nvPr>
            <p:ph type="sldNum" sz="quarter" idx="5"/>
          </p:nvPr>
        </p:nvSpPr>
        <p:spPr/>
        <p:txBody>
          <a:bodyPr/>
          <a:lstStyle/>
          <a:p>
            <a:fld id="{418D6D84-A646-E642-963F-FEAA763E137C}" type="slidenum">
              <a:rPr lang="en-US" smtClean="0"/>
              <a:pPr/>
              <a:t>6</a:t>
            </a:fld>
            <a:endParaRPr lang="en-US"/>
          </a:p>
        </p:txBody>
      </p:sp>
    </p:spTree>
    <p:extLst>
      <p:ext uri="{BB962C8B-B14F-4D97-AF65-F5344CB8AC3E}">
        <p14:creationId xmlns:p14="http://schemas.microsoft.com/office/powerpoint/2010/main" val="3376010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“During the Fall Product Program, supporters can choose from a wide variety of products, including Nuts &amp; Chocolates, Magazines, BarkBox, Candles, Personalized Products, and Tervis Tumblers. All purchases support Girl Scouts in reaching their goals.  All product options are available online with additional options to purchase nuts &amp; Chocolates in person.”</a:t>
            </a:r>
          </a:p>
        </p:txBody>
      </p:sp>
      <p:sp>
        <p:nvSpPr>
          <p:cNvPr id="4" name="Slide Number Placeholder 3"/>
          <p:cNvSpPr>
            <a:spLocks noGrp="1"/>
          </p:cNvSpPr>
          <p:nvPr>
            <p:ph type="sldNum" sz="quarter" idx="5"/>
          </p:nvPr>
        </p:nvSpPr>
        <p:spPr/>
        <p:txBody>
          <a:bodyPr/>
          <a:lstStyle/>
          <a:p>
            <a:fld id="{418D6D84-A646-E642-963F-FEAA763E137C}" type="slidenum">
              <a:rPr lang="en-US" smtClean="0"/>
              <a:pPr/>
              <a:t>7</a:t>
            </a:fld>
            <a:endParaRPr lang="en-US"/>
          </a:p>
        </p:txBody>
      </p:sp>
    </p:spTree>
    <p:extLst>
      <p:ext uri="{BB962C8B-B14F-4D97-AF65-F5344CB8AC3E}">
        <p14:creationId xmlns:p14="http://schemas.microsoft.com/office/powerpoint/2010/main" val="3090132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8</a:t>
            </a:fld>
            <a:endParaRPr lang="en-US"/>
          </a:p>
        </p:txBody>
      </p:sp>
    </p:spTree>
    <p:extLst>
      <p:ext uri="{BB962C8B-B14F-4D97-AF65-F5344CB8AC3E}">
        <p14:creationId xmlns:p14="http://schemas.microsoft.com/office/powerpoint/2010/main" val="4220160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Recording: “Now let’s dig a little deeper into the available ordering options.”</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9</a:t>
            </a:fld>
            <a:endParaRPr lang="en-US"/>
          </a:p>
        </p:txBody>
      </p:sp>
    </p:spTree>
    <p:extLst>
      <p:ext uri="{BB962C8B-B14F-4D97-AF65-F5344CB8AC3E}">
        <p14:creationId xmlns:p14="http://schemas.microsoft.com/office/powerpoint/2010/main" val="11038546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4.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5.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2.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3.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203994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516715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1746178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8723120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0790479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770662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139310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3831822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16050099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83579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0488268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95715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5386053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1075212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580757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32171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2700730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1464547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7649328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44305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21089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29680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704341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716363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598183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9307143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8081557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59501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448341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821582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712682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64758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3093686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7004472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0991965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962553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65717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0917473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535252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9762169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7634906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1472532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6825218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942055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28659778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41467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4041841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1994973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6015808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9697566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935033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323435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865724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4700545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729169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9836852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8919317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3655974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163440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277535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137563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920319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548314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1808372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6590050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098347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623971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9537608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0368964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157048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214484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391608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0523601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39651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578879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4637082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2445548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9362104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5807859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1957626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992905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0685038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8462339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117292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000504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057338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3074919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851277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798613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612787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496502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786582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2453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12104559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2839198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071818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1240661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4164239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7493592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1000698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8201366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42073905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3702256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120763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7915743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454009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4731008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9958047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6772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3088096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7252659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1769899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8789381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202610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415792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82324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218990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8423665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7352299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8359626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938747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0496004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58226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5564622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305991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824340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634158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4805887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202929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0722940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38124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25391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78289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2767214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989479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6207234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03247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7087160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1458800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1480924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40676529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8845941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8879841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1840101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934160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1666499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173872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4325367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08199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55449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41850203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2840691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1197294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1341165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8858464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102527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8592930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37675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947185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5469380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921436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790171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444462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665832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25908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9225502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360661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2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365904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2901528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34" Type="http://schemas.openxmlformats.org/officeDocument/2006/relationships/slideLayout" Target="../slideLayouts/slideLayout68.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 Id="rId35" Type="http://schemas.openxmlformats.org/officeDocument/2006/relationships/theme" Target="../theme/theme2.xml"/><Relationship Id="rId8"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theme" Target="../theme/theme3.xml"/><Relationship Id="rId8" Type="http://schemas.openxmlformats.org/officeDocument/2006/relationships/slideLayout" Target="../slideLayouts/slideLayout76.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26" Type="http://schemas.openxmlformats.org/officeDocument/2006/relationships/slideLayout" Target="../slideLayouts/slideLayout128.xml"/><Relationship Id="rId3" Type="http://schemas.openxmlformats.org/officeDocument/2006/relationships/slideLayout" Target="../slideLayouts/slideLayout105.xml"/><Relationship Id="rId21" Type="http://schemas.openxmlformats.org/officeDocument/2006/relationships/slideLayout" Target="../slideLayouts/slideLayout123.xml"/><Relationship Id="rId34" Type="http://schemas.openxmlformats.org/officeDocument/2006/relationships/slideLayout" Target="../slideLayouts/slideLayout136.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slideLayout" Target="../slideLayouts/slideLayout127.xml"/><Relationship Id="rId33" Type="http://schemas.openxmlformats.org/officeDocument/2006/relationships/slideLayout" Target="../slideLayouts/slideLayout135.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29" Type="http://schemas.openxmlformats.org/officeDocument/2006/relationships/slideLayout" Target="../slideLayouts/slideLayout131.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slideLayout" Target="../slideLayouts/slideLayout126.xml"/><Relationship Id="rId32" Type="http://schemas.openxmlformats.org/officeDocument/2006/relationships/slideLayout" Target="../slideLayouts/slideLayout134.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28" Type="http://schemas.openxmlformats.org/officeDocument/2006/relationships/slideLayout" Target="../slideLayouts/slideLayout130.xml"/><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31" Type="http://schemas.openxmlformats.org/officeDocument/2006/relationships/slideLayout" Target="../slideLayouts/slideLayout133.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 Id="rId27" Type="http://schemas.openxmlformats.org/officeDocument/2006/relationships/slideLayout" Target="../slideLayouts/slideLayout129.xml"/><Relationship Id="rId30" Type="http://schemas.openxmlformats.org/officeDocument/2006/relationships/slideLayout" Target="../slideLayouts/slideLayout132.xml"/><Relationship Id="rId35" Type="http://schemas.openxmlformats.org/officeDocument/2006/relationships/theme" Target="../theme/theme4.xml"/><Relationship Id="rId8" Type="http://schemas.openxmlformats.org/officeDocument/2006/relationships/slideLayout" Target="../slideLayouts/slideLayout110.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9.xml"/><Relationship Id="rId18" Type="http://schemas.openxmlformats.org/officeDocument/2006/relationships/slideLayout" Target="../slideLayouts/slideLayout154.xml"/><Relationship Id="rId26" Type="http://schemas.openxmlformats.org/officeDocument/2006/relationships/slideLayout" Target="../slideLayouts/slideLayout162.xml"/><Relationship Id="rId3" Type="http://schemas.openxmlformats.org/officeDocument/2006/relationships/slideLayout" Target="../slideLayouts/slideLayout139.xml"/><Relationship Id="rId21" Type="http://schemas.openxmlformats.org/officeDocument/2006/relationships/slideLayout" Target="../slideLayouts/slideLayout157.xml"/><Relationship Id="rId34" Type="http://schemas.openxmlformats.org/officeDocument/2006/relationships/slideLayout" Target="../slideLayouts/slideLayout170.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17" Type="http://schemas.openxmlformats.org/officeDocument/2006/relationships/slideLayout" Target="../slideLayouts/slideLayout153.xml"/><Relationship Id="rId25" Type="http://schemas.openxmlformats.org/officeDocument/2006/relationships/slideLayout" Target="../slideLayouts/slideLayout161.xml"/><Relationship Id="rId33" Type="http://schemas.openxmlformats.org/officeDocument/2006/relationships/slideLayout" Target="../slideLayouts/slideLayout169.xml"/><Relationship Id="rId2" Type="http://schemas.openxmlformats.org/officeDocument/2006/relationships/slideLayout" Target="../slideLayouts/slideLayout138.xml"/><Relationship Id="rId16" Type="http://schemas.openxmlformats.org/officeDocument/2006/relationships/slideLayout" Target="../slideLayouts/slideLayout152.xml"/><Relationship Id="rId20" Type="http://schemas.openxmlformats.org/officeDocument/2006/relationships/slideLayout" Target="../slideLayouts/slideLayout156.xml"/><Relationship Id="rId29" Type="http://schemas.openxmlformats.org/officeDocument/2006/relationships/slideLayout" Target="../slideLayouts/slideLayout165.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24" Type="http://schemas.openxmlformats.org/officeDocument/2006/relationships/slideLayout" Target="../slideLayouts/slideLayout160.xml"/><Relationship Id="rId32" Type="http://schemas.openxmlformats.org/officeDocument/2006/relationships/slideLayout" Target="../slideLayouts/slideLayout168.xml"/><Relationship Id="rId5" Type="http://schemas.openxmlformats.org/officeDocument/2006/relationships/slideLayout" Target="../slideLayouts/slideLayout141.xml"/><Relationship Id="rId15" Type="http://schemas.openxmlformats.org/officeDocument/2006/relationships/slideLayout" Target="../slideLayouts/slideLayout151.xml"/><Relationship Id="rId23" Type="http://schemas.openxmlformats.org/officeDocument/2006/relationships/slideLayout" Target="../slideLayouts/slideLayout159.xml"/><Relationship Id="rId28" Type="http://schemas.openxmlformats.org/officeDocument/2006/relationships/slideLayout" Target="../slideLayouts/slideLayout164.xml"/><Relationship Id="rId10" Type="http://schemas.openxmlformats.org/officeDocument/2006/relationships/slideLayout" Target="../slideLayouts/slideLayout146.xml"/><Relationship Id="rId19" Type="http://schemas.openxmlformats.org/officeDocument/2006/relationships/slideLayout" Target="../slideLayouts/slideLayout155.xml"/><Relationship Id="rId31" Type="http://schemas.openxmlformats.org/officeDocument/2006/relationships/slideLayout" Target="../slideLayouts/slideLayout167.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 Id="rId22" Type="http://schemas.openxmlformats.org/officeDocument/2006/relationships/slideLayout" Target="../slideLayouts/slideLayout158.xml"/><Relationship Id="rId27" Type="http://schemas.openxmlformats.org/officeDocument/2006/relationships/slideLayout" Target="../slideLayouts/slideLayout163.xml"/><Relationship Id="rId30" Type="http://schemas.openxmlformats.org/officeDocument/2006/relationships/slideLayout" Target="../slideLayouts/slideLayout166.xml"/><Relationship Id="rId35" Type="http://schemas.openxmlformats.org/officeDocument/2006/relationships/theme" Target="../theme/theme5.xml"/><Relationship Id="rId8" Type="http://schemas.openxmlformats.org/officeDocument/2006/relationships/slideLayout" Target="../slideLayouts/slideLayout1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245678698"/>
      </p:ext>
    </p:extLst>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 id="2147484200" r:id="rId12"/>
    <p:sldLayoutId id="2147484201" r:id="rId13"/>
    <p:sldLayoutId id="2147484202" r:id="rId14"/>
    <p:sldLayoutId id="2147484203" r:id="rId15"/>
    <p:sldLayoutId id="2147484204" r:id="rId16"/>
    <p:sldLayoutId id="2147484205" r:id="rId17"/>
    <p:sldLayoutId id="2147484206" r:id="rId18"/>
    <p:sldLayoutId id="2147484207" r:id="rId19"/>
    <p:sldLayoutId id="2147484208" r:id="rId20"/>
    <p:sldLayoutId id="2147484209" r:id="rId21"/>
    <p:sldLayoutId id="2147484210" r:id="rId22"/>
    <p:sldLayoutId id="2147484211" r:id="rId23"/>
    <p:sldLayoutId id="2147484212" r:id="rId24"/>
    <p:sldLayoutId id="2147484213" r:id="rId25"/>
    <p:sldLayoutId id="2147484214" r:id="rId26"/>
    <p:sldLayoutId id="2147484215" r:id="rId27"/>
    <p:sldLayoutId id="2147484216" r:id="rId28"/>
    <p:sldLayoutId id="2147484217" r:id="rId29"/>
    <p:sldLayoutId id="2147484218" r:id="rId30"/>
    <p:sldLayoutId id="2147484219" r:id="rId31"/>
    <p:sldLayoutId id="2147484220" r:id="rId32"/>
    <p:sldLayoutId id="2147484221" r:id="rId33"/>
    <p:sldLayoutId id="2147484222"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5053091"/>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 id="2147484235" r:id="rId12"/>
    <p:sldLayoutId id="2147484236" r:id="rId13"/>
    <p:sldLayoutId id="2147484237" r:id="rId14"/>
    <p:sldLayoutId id="2147484238" r:id="rId15"/>
    <p:sldLayoutId id="2147484239" r:id="rId16"/>
    <p:sldLayoutId id="2147484240" r:id="rId17"/>
    <p:sldLayoutId id="2147484241" r:id="rId18"/>
    <p:sldLayoutId id="2147484242" r:id="rId19"/>
    <p:sldLayoutId id="2147484243" r:id="rId20"/>
    <p:sldLayoutId id="2147484244" r:id="rId21"/>
    <p:sldLayoutId id="2147484245" r:id="rId22"/>
    <p:sldLayoutId id="2147484246" r:id="rId23"/>
    <p:sldLayoutId id="2147484247" r:id="rId24"/>
    <p:sldLayoutId id="2147484248" r:id="rId25"/>
    <p:sldLayoutId id="2147484249" r:id="rId26"/>
    <p:sldLayoutId id="2147484250" r:id="rId27"/>
    <p:sldLayoutId id="2147484251" r:id="rId28"/>
    <p:sldLayoutId id="2147484252" r:id="rId29"/>
    <p:sldLayoutId id="2147484253" r:id="rId30"/>
    <p:sldLayoutId id="2147484254" r:id="rId31"/>
    <p:sldLayoutId id="2147484255" r:id="rId32"/>
    <p:sldLayoutId id="2147484256" r:id="rId33"/>
    <p:sldLayoutId id="2147484257"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849073935"/>
      </p:ext>
    </p:extLst>
  </p:cSld>
  <p:clrMap bg1="lt1" tx1="dk1" bg2="lt2" tx2="dk2" accent1="accent1" accent2="accent2" accent3="accent3" accent4="accent4" accent5="accent5" accent6="accent6" hlink="hlink" folHlink="folHlink"/>
  <p:sldLayoutIdLst>
    <p:sldLayoutId id="2147484259" r:id="rId1"/>
    <p:sldLayoutId id="2147484260" r:id="rId2"/>
    <p:sldLayoutId id="2147484261" r:id="rId3"/>
    <p:sldLayoutId id="2147484262" r:id="rId4"/>
    <p:sldLayoutId id="2147484263" r:id="rId5"/>
    <p:sldLayoutId id="2147484264" r:id="rId6"/>
    <p:sldLayoutId id="2147484265" r:id="rId7"/>
    <p:sldLayoutId id="2147484266" r:id="rId8"/>
    <p:sldLayoutId id="2147484267" r:id="rId9"/>
    <p:sldLayoutId id="2147484268" r:id="rId10"/>
    <p:sldLayoutId id="2147484269" r:id="rId11"/>
    <p:sldLayoutId id="2147484270" r:id="rId12"/>
    <p:sldLayoutId id="2147484271" r:id="rId13"/>
    <p:sldLayoutId id="2147484272" r:id="rId14"/>
    <p:sldLayoutId id="2147484273" r:id="rId15"/>
    <p:sldLayoutId id="2147484274" r:id="rId16"/>
    <p:sldLayoutId id="2147484275" r:id="rId17"/>
    <p:sldLayoutId id="2147484276" r:id="rId18"/>
    <p:sldLayoutId id="2147484277" r:id="rId19"/>
    <p:sldLayoutId id="2147484278" r:id="rId20"/>
    <p:sldLayoutId id="2147484279" r:id="rId21"/>
    <p:sldLayoutId id="2147484280" r:id="rId22"/>
    <p:sldLayoutId id="2147484281" r:id="rId23"/>
    <p:sldLayoutId id="2147484282" r:id="rId24"/>
    <p:sldLayoutId id="2147484283" r:id="rId25"/>
    <p:sldLayoutId id="2147484284" r:id="rId26"/>
    <p:sldLayoutId id="2147484285" r:id="rId27"/>
    <p:sldLayoutId id="2147484286" r:id="rId28"/>
    <p:sldLayoutId id="2147484287" r:id="rId29"/>
    <p:sldLayoutId id="2147484288" r:id="rId30"/>
    <p:sldLayoutId id="2147484289" r:id="rId31"/>
    <p:sldLayoutId id="2147484290" r:id="rId32"/>
    <p:sldLayoutId id="2147484291" r:id="rId33"/>
    <p:sldLayoutId id="2147484292"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051202209"/>
      </p:ext>
    </p:extLst>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 id="2147484317" r:id="rId12"/>
    <p:sldLayoutId id="2147484318" r:id="rId13"/>
    <p:sldLayoutId id="2147484319" r:id="rId14"/>
    <p:sldLayoutId id="2147484320" r:id="rId15"/>
    <p:sldLayoutId id="2147484321" r:id="rId16"/>
    <p:sldLayoutId id="2147484322" r:id="rId17"/>
    <p:sldLayoutId id="2147484323" r:id="rId18"/>
    <p:sldLayoutId id="2147484324" r:id="rId19"/>
    <p:sldLayoutId id="2147484325" r:id="rId20"/>
    <p:sldLayoutId id="2147484326" r:id="rId21"/>
    <p:sldLayoutId id="2147484327" r:id="rId22"/>
    <p:sldLayoutId id="2147484328" r:id="rId23"/>
    <p:sldLayoutId id="2147484329" r:id="rId24"/>
    <p:sldLayoutId id="2147484330" r:id="rId25"/>
    <p:sldLayoutId id="2147484331" r:id="rId26"/>
    <p:sldLayoutId id="2147484332" r:id="rId27"/>
    <p:sldLayoutId id="2147484333" r:id="rId28"/>
    <p:sldLayoutId id="2147484334" r:id="rId29"/>
    <p:sldLayoutId id="2147484335" r:id="rId30"/>
    <p:sldLayoutId id="2147484336" r:id="rId31"/>
    <p:sldLayoutId id="2147484337" r:id="rId32"/>
    <p:sldLayoutId id="2147484338" r:id="rId33"/>
    <p:sldLayoutId id="2147484339"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p15:clr>
            <a:srgbClr val="F26B43"/>
          </p15:clr>
        </p15:guide>
        <p15:guide id="2" pos="2880">
          <p15:clr>
            <a:srgbClr val="FDE53C"/>
          </p15:clr>
        </p15:guide>
        <p15:guide id="3" pos="5640">
          <p15:clr>
            <a:srgbClr val="F26B43"/>
          </p15:clr>
        </p15:guide>
        <p15:guide id="4" orient="horz" pos="1620">
          <p15:clr>
            <a:srgbClr val="FDE53C"/>
          </p15:clr>
        </p15:guide>
        <p15:guide id="5" orient="horz" pos="108">
          <p15:clr>
            <a:srgbClr val="F26B43"/>
          </p15:clr>
        </p15:guide>
        <p15:guide id="6" orient="horz" pos="3132">
          <p15:clr>
            <a:srgbClr val="F26B43"/>
          </p15:clr>
        </p15:guide>
        <p15:guide id="7" pos="2928">
          <p15:clr>
            <a:srgbClr val="F26B43"/>
          </p15:clr>
        </p15:guide>
        <p15:guide id="8" pos="2832">
          <p15:clr>
            <a:srgbClr val="F26B43"/>
          </p15:clr>
        </p15:guide>
        <p15:guide id="9" orient="horz" pos="432">
          <p15:clr>
            <a:srgbClr val="F26B43"/>
          </p15:clr>
        </p15:guide>
        <p15:guide id="10" orient="horz" pos="2808">
          <p15:clr>
            <a:srgbClr val="F26B43"/>
          </p15:clr>
        </p15:guide>
        <p15:guide id="11" pos="4320">
          <p15:clr>
            <a:srgbClr val="FDE53C"/>
          </p15:clr>
        </p15:guide>
        <p15:guide id="12" pos="1440">
          <p15:clr>
            <a:srgbClr val="FDE53C"/>
          </p15:clr>
        </p15:guide>
        <p15:guide id="13" pos="216">
          <p15:clr>
            <a:srgbClr val="F26B43"/>
          </p15:clr>
        </p15:guide>
        <p15:guide id="14" pos="4272">
          <p15:clr>
            <a:srgbClr val="F26B43"/>
          </p15:clr>
        </p15:guide>
        <p15:guide id="15" pos="4368">
          <p15:clr>
            <a:srgbClr val="F26B43"/>
          </p15:clr>
        </p15:guide>
        <p15:guide id="16" pos="5598">
          <p15:clr>
            <a:srgbClr val="F26B43"/>
          </p15:clr>
        </p15:guide>
        <p15:guide id="17" pos="2784">
          <p15:clr>
            <a:srgbClr val="F26B43"/>
          </p15:clr>
        </p15:guide>
        <p15:guide id="18" pos="1488">
          <p15:clr>
            <a:srgbClr val="F26B43"/>
          </p15:clr>
        </p15:guide>
        <p15:guide id="19" pos="1392">
          <p15:clr>
            <a:srgbClr val="F26B43"/>
          </p15:clr>
        </p15:guide>
        <p15:guide id="20" pos="168">
          <p15:clr>
            <a:srgbClr val="F26B43"/>
          </p15:clr>
        </p15:guide>
        <p15:guide id="21" orient="horz" pos="1566">
          <p15:clr>
            <a:srgbClr val="F26B43"/>
          </p15:clr>
        </p15:guide>
        <p15:guide id="22" orient="horz" pos="162">
          <p15:clr>
            <a:srgbClr val="F26B43"/>
          </p15:clr>
        </p15:guide>
        <p15:guide id="23" orient="horz" pos="3078">
          <p15:clr>
            <a:srgbClr val="F26B43"/>
          </p15:clr>
        </p15:guide>
        <p15:guide id="24" orient="horz" pos="1674">
          <p15:clr>
            <a:srgbClr val="F26B43"/>
          </p15:clr>
        </p15:guide>
        <p15:guide id="25" orient="horz" pos="228">
          <p15:clr>
            <a:srgbClr val="F26B43"/>
          </p15:clr>
        </p15:guide>
        <p15:guide id="26" pos="5544">
          <p15:clr>
            <a:srgbClr val="F26B43"/>
          </p15:clr>
        </p15:guide>
        <p15:guide id="27" pos="2980">
          <p15:clr>
            <a:srgbClr val="F26B43"/>
          </p15:clr>
        </p15:guide>
        <p15:guide id="28" orient="horz" pos="303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396597522"/>
      </p:ext>
    </p:extLst>
  </p:cSld>
  <p:clrMap bg1="lt1" tx1="dk1" bg2="lt2" tx2="dk2" accent1="accent1" accent2="accent2" accent3="accent3" accent4="accent4" accent5="accent5" accent6="accent6" hlink="hlink" folHlink="folHlink"/>
  <p:sldLayoutIdLst>
    <p:sldLayoutId id="2147484341" r:id="rId1"/>
    <p:sldLayoutId id="2147484342" r:id="rId2"/>
    <p:sldLayoutId id="2147484343" r:id="rId3"/>
    <p:sldLayoutId id="2147484344" r:id="rId4"/>
    <p:sldLayoutId id="2147484345" r:id="rId5"/>
    <p:sldLayoutId id="2147484346" r:id="rId6"/>
    <p:sldLayoutId id="2147484347" r:id="rId7"/>
    <p:sldLayoutId id="2147484348" r:id="rId8"/>
    <p:sldLayoutId id="2147484349" r:id="rId9"/>
    <p:sldLayoutId id="2147484350" r:id="rId10"/>
    <p:sldLayoutId id="2147484351" r:id="rId11"/>
    <p:sldLayoutId id="2147484352" r:id="rId12"/>
    <p:sldLayoutId id="2147484353" r:id="rId13"/>
    <p:sldLayoutId id="2147484354" r:id="rId14"/>
    <p:sldLayoutId id="2147484355" r:id="rId15"/>
    <p:sldLayoutId id="2147484356" r:id="rId16"/>
    <p:sldLayoutId id="2147484357" r:id="rId17"/>
    <p:sldLayoutId id="2147484358" r:id="rId18"/>
    <p:sldLayoutId id="2147484359" r:id="rId19"/>
    <p:sldLayoutId id="2147484360" r:id="rId20"/>
    <p:sldLayoutId id="2147484361" r:id="rId21"/>
    <p:sldLayoutId id="2147484362" r:id="rId22"/>
    <p:sldLayoutId id="2147484363" r:id="rId23"/>
    <p:sldLayoutId id="2147484364" r:id="rId24"/>
    <p:sldLayoutId id="2147484365" r:id="rId25"/>
    <p:sldLayoutId id="2147484366" r:id="rId26"/>
    <p:sldLayoutId id="2147484367" r:id="rId27"/>
    <p:sldLayoutId id="2147484368" r:id="rId28"/>
    <p:sldLayoutId id="2147484369" r:id="rId29"/>
    <p:sldLayoutId id="2147484370" r:id="rId30"/>
    <p:sldLayoutId id="2147484371" r:id="rId31"/>
    <p:sldLayoutId id="2147484372" r:id="rId32"/>
    <p:sldLayoutId id="2147484373" r:id="rId33"/>
    <p:sldLayoutId id="2147484374"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p15:clr>
            <a:srgbClr val="F26B43"/>
          </p15:clr>
        </p15:guide>
        <p15:guide id="2" pos="2880">
          <p15:clr>
            <a:srgbClr val="FDE53C"/>
          </p15:clr>
        </p15:guide>
        <p15:guide id="3" pos="5640">
          <p15:clr>
            <a:srgbClr val="F26B43"/>
          </p15:clr>
        </p15:guide>
        <p15:guide id="4" orient="horz" pos="1620">
          <p15:clr>
            <a:srgbClr val="FDE53C"/>
          </p15:clr>
        </p15:guide>
        <p15:guide id="5" orient="horz" pos="108">
          <p15:clr>
            <a:srgbClr val="F26B43"/>
          </p15:clr>
        </p15:guide>
        <p15:guide id="6" orient="horz" pos="3132">
          <p15:clr>
            <a:srgbClr val="F26B43"/>
          </p15:clr>
        </p15:guide>
        <p15:guide id="7" pos="2928">
          <p15:clr>
            <a:srgbClr val="F26B43"/>
          </p15:clr>
        </p15:guide>
        <p15:guide id="8" pos="2832">
          <p15:clr>
            <a:srgbClr val="F26B43"/>
          </p15:clr>
        </p15:guide>
        <p15:guide id="9" orient="horz" pos="432">
          <p15:clr>
            <a:srgbClr val="F26B43"/>
          </p15:clr>
        </p15:guide>
        <p15:guide id="10" orient="horz" pos="2808">
          <p15:clr>
            <a:srgbClr val="F26B43"/>
          </p15:clr>
        </p15:guide>
        <p15:guide id="11" pos="4320">
          <p15:clr>
            <a:srgbClr val="FDE53C"/>
          </p15:clr>
        </p15:guide>
        <p15:guide id="12" pos="1440">
          <p15:clr>
            <a:srgbClr val="FDE53C"/>
          </p15:clr>
        </p15:guide>
        <p15:guide id="13" pos="216">
          <p15:clr>
            <a:srgbClr val="F26B43"/>
          </p15:clr>
        </p15:guide>
        <p15:guide id="14" pos="4272">
          <p15:clr>
            <a:srgbClr val="F26B43"/>
          </p15:clr>
        </p15:guide>
        <p15:guide id="15" pos="4368">
          <p15:clr>
            <a:srgbClr val="F26B43"/>
          </p15:clr>
        </p15:guide>
        <p15:guide id="16" pos="5598">
          <p15:clr>
            <a:srgbClr val="F26B43"/>
          </p15:clr>
        </p15:guide>
        <p15:guide id="17" pos="2784">
          <p15:clr>
            <a:srgbClr val="F26B43"/>
          </p15:clr>
        </p15:guide>
        <p15:guide id="18" pos="1488">
          <p15:clr>
            <a:srgbClr val="F26B43"/>
          </p15:clr>
        </p15:guide>
        <p15:guide id="19" pos="1392">
          <p15:clr>
            <a:srgbClr val="F26B43"/>
          </p15:clr>
        </p15:guide>
        <p15:guide id="20" pos="168">
          <p15:clr>
            <a:srgbClr val="F26B43"/>
          </p15:clr>
        </p15:guide>
        <p15:guide id="21" orient="horz" pos="1566">
          <p15:clr>
            <a:srgbClr val="F26B43"/>
          </p15:clr>
        </p15:guide>
        <p15:guide id="22" orient="horz" pos="162">
          <p15:clr>
            <a:srgbClr val="F26B43"/>
          </p15:clr>
        </p15:guide>
        <p15:guide id="23" orient="horz" pos="3078">
          <p15:clr>
            <a:srgbClr val="F26B43"/>
          </p15:clr>
        </p15:guide>
        <p15:guide id="24" orient="horz" pos="1674">
          <p15:clr>
            <a:srgbClr val="F26B43"/>
          </p15:clr>
        </p15:guide>
        <p15:guide id="25" orient="horz" pos="228">
          <p15:clr>
            <a:srgbClr val="F26B43"/>
          </p15:clr>
        </p15:guide>
        <p15:guide id="26" pos="5544">
          <p15:clr>
            <a:srgbClr val="F26B43"/>
          </p15:clr>
        </p15:guide>
        <p15:guide id="27" pos="2980">
          <p15:clr>
            <a:srgbClr val="F26B43"/>
          </p15:clr>
        </p15:guide>
        <p15:guide id="28" orient="horz" pos="30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61.png"/></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65.png"/><Relationship Id="rId4" Type="http://schemas.openxmlformats.org/officeDocument/2006/relationships/image" Target="../media/image64.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68.jpeg"/></Relationships>
</file>

<file path=ppt/slides/_rels/slide1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9.svg"/><Relationship Id="rId7" Type="http://schemas.openxmlformats.org/officeDocument/2006/relationships/image" Target="../media/image72.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71.png"/><Relationship Id="rId4" Type="http://schemas.openxmlformats.org/officeDocument/2006/relationships/image" Target="../media/image70.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0.xml"/><Relationship Id="rId1" Type="http://schemas.openxmlformats.org/officeDocument/2006/relationships/slideLayout" Target="../slideLayouts/slideLayout19.xml"/><Relationship Id="rId5" Type="http://schemas.openxmlformats.org/officeDocument/2006/relationships/image" Target="../media/image76.png"/><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2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84.png"/></Relationships>
</file>

<file path=ppt/slides/_rels/slide23.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5.png"/><Relationship Id="rId7" Type="http://schemas.openxmlformats.org/officeDocument/2006/relationships/image" Target="../media/image88.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90.png"/><Relationship Id="rId4" Type="http://schemas.openxmlformats.org/officeDocument/2006/relationships/image" Target="../media/image47.png"/><Relationship Id="rId9" Type="http://schemas.openxmlformats.org/officeDocument/2006/relationships/image" Target="../media/image56.png"/></Relationships>
</file>

<file path=ppt/slides/_rels/slide24.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0.png"/><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99.pn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94.png"/><Relationship Id="rId11" Type="http://schemas.microsoft.com/office/2007/relationships/hdphoto" Target="../media/hdphoto4.wdp"/><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jpeg"/></Relationships>
</file>

<file path=ppt/slides/_rels/slide2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104.png"/></Relationships>
</file>

<file path=ppt/slides/_rels/slide28.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90.png"/><Relationship Id="rId4" Type="http://schemas.openxmlformats.org/officeDocument/2006/relationships/image" Target="../media/image106.png"/></Relationships>
</file>

<file path=ppt/slides/_rels/slide2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108.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30.xml"/><Relationship Id="rId1" Type="http://schemas.openxmlformats.org/officeDocument/2006/relationships/slideLayout" Target="../slideLayouts/slideLayout31.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 Id="rId9" Type="http://schemas.openxmlformats.org/officeDocument/2006/relationships/image" Target="../media/image114.png"/></Relationships>
</file>

<file path=ppt/slides/_rels/slide3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118.tiff"/><Relationship Id="rId5" Type="http://schemas.openxmlformats.org/officeDocument/2006/relationships/image" Target="../media/image117.png"/><Relationship Id="rId4" Type="http://schemas.openxmlformats.org/officeDocument/2006/relationships/image" Target="../media/image116.png"/></Relationships>
</file>

<file path=ppt/slides/_rels/slide3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image" Target="../media/image121.png"/><Relationship Id="rId4" Type="http://schemas.openxmlformats.org/officeDocument/2006/relationships/image" Target="../media/image120.png"/></Relationships>
</file>

<file path=ppt/slides/_rels/slide3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90.png"/></Relationships>
</file>

<file path=ppt/slides/_rels/slide3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3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128.png"/></Relationships>
</file>

<file path=ppt/slides/_rels/slide3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36.xml"/><Relationship Id="rId1" Type="http://schemas.openxmlformats.org/officeDocument/2006/relationships/slideLayout" Target="../slideLayouts/slideLayout31.xml"/><Relationship Id="rId5" Type="http://schemas.openxmlformats.org/officeDocument/2006/relationships/image" Target="../media/image131.png"/><Relationship Id="rId4" Type="http://schemas.openxmlformats.org/officeDocument/2006/relationships/image" Target="../media/image130.png"/></Relationships>
</file>

<file path=ppt/slides/_rels/slide3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notesSlide" Target="../notesSlides/notesSlide38.xml"/><Relationship Id="rId1" Type="http://schemas.openxmlformats.org/officeDocument/2006/relationships/slideLayout" Target="../slideLayouts/slideLayout30.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 Id="rId9" Type="http://schemas.openxmlformats.org/officeDocument/2006/relationships/image" Target="../media/image13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41.xml"/><Relationship Id="rId1" Type="http://schemas.openxmlformats.org/officeDocument/2006/relationships/slideLayout" Target="../slideLayouts/slideLayout14.xml"/><Relationship Id="rId4" Type="http://schemas.openxmlformats.org/officeDocument/2006/relationships/image" Target="../media/image141.png"/></Relationships>
</file>

<file path=ppt/slides/_rels/slide4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notesSlide" Target="../notesSlides/notesSlide44.xml"/><Relationship Id="rId1" Type="http://schemas.openxmlformats.org/officeDocument/2006/relationships/slideLayout" Target="../slideLayouts/slideLayout11.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4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45.xml"/><Relationship Id="rId1" Type="http://schemas.openxmlformats.org/officeDocument/2006/relationships/slideLayout" Target="../slideLayouts/slideLayout12.xml"/><Relationship Id="rId5" Type="http://schemas.openxmlformats.org/officeDocument/2006/relationships/image" Target="../media/image151.png"/><Relationship Id="rId4" Type="http://schemas.openxmlformats.org/officeDocument/2006/relationships/image" Target="../media/image150.png"/></Relationships>
</file>

<file path=ppt/slides/_rels/slide47.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153.emf"/></Relationships>
</file>

<file path=ppt/slides/_rels/slide48.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47.xml"/><Relationship Id="rId1" Type="http://schemas.openxmlformats.org/officeDocument/2006/relationships/slideLayout" Target="../slideLayouts/slideLayout29.xml"/><Relationship Id="rId4" Type="http://schemas.openxmlformats.org/officeDocument/2006/relationships/image" Target="../media/image155.png"/></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8.xml"/><Relationship Id="rId1" Type="http://schemas.openxmlformats.org/officeDocument/2006/relationships/slideLayout" Target="../slideLayouts/slideLayout23.xml"/><Relationship Id="rId5" Type="http://schemas.openxmlformats.org/officeDocument/2006/relationships/image" Target="../media/image39.png"/><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9.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51.xml"/><Relationship Id="rId1" Type="http://schemas.openxmlformats.org/officeDocument/2006/relationships/slideLayout" Target="../slideLayouts/slideLayout31.xml"/></Relationships>
</file>

<file path=ppt/slides/_rels/slide53.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52.xml"/><Relationship Id="rId1" Type="http://schemas.openxmlformats.org/officeDocument/2006/relationships/slideLayout" Target="../slideLayouts/slideLayout34.xml"/><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3.png"/><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50.jpeg"/><Relationship Id="rId13" Type="http://schemas.microsoft.com/office/2007/relationships/hdphoto" Target="../media/hdphoto1.wdp"/><Relationship Id="rId3" Type="http://schemas.openxmlformats.org/officeDocument/2006/relationships/image" Target="../media/image45.jpeg"/><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7.png"/><Relationship Id="rId2" Type="http://schemas.openxmlformats.org/officeDocument/2006/relationships/notesSlide" Target="../notesSlides/notesSlide7.xml"/><Relationship Id="rId16" Type="http://schemas.openxmlformats.org/officeDocument/2006/relationships/image" Target="../media/image56.png"/><Relationship Id="rId1" Type="http://schemas.openxmlformats.org/officeDocument/2006/relationships/slideLayout" Target="../slideLayouts/slideLayout11.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microsoft.com/office/2007/relationships/hdphoto" Target="../media/hdphoto2.wdp"/><Relationship Id="rId10" Type="http://schemas.openxmlformats.org/officeDocument/2006/relationships/image" Target="../media/image52.jpe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23.xml"/><Relationship Id="rId5" Type="http://schemas.openxmlformats.org/officeDocument/2006/relationships/image" Target="../media/image39.png"/><Relationship Id="rId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FF902B-8787-DE4F-83D3-8E1B46BB912F}"/>
              </a:ext>
            </a:extLst>
          </p:cNvPr>
          <p:cNvSpPr>
            <a:spLocks noGrp="1"/>
          </p:cNvSpPr>
          <p:nvPr>
            <p:ph type="body" sz="quarter" idx="15"/>
          </p:nvPr>
        </p:nvSpPr>
        <p:spPr>
          <a:xfrm>
            <a:off x="4743451" y="2123854"/>
            <a:ext cx="4229100" cy="2317054"/>
          </a:xfrm>
        </p:spPr>
        <p:txBody>
          <a:bodyPr/>
          <a:lstStyle/>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sz="1400" dirty="0">
                <a:latin typeface="Girl Scout Text Book"/>
              </a:rPr>
              <a:t>$912,546 was sold last fall through our council’s program to benefit Girl Scouts.</a:t>
            </a:r>
          </a:p>
          <a:p>
            <a:pPr algn="ctr"/>
            <a:endParaRPr lang="en-US" sz="1400" dirty="0"/>
          </a:p>
          <a:p>
            <a:pPr algn="ctr"/>
            <a:endParaRPr lang="en-US" dirty="0"/>
          </a:p>
          <a:p>
            <a:pPr algn="ctr"/>
            <a:endParaRPr lang="en-US" dirty="0"/>
          </a:p>
        </p:txBody>
      </p:sp>
      <p:sp>
        <p:nvSpPr>
          <p:cNvPr id="5" name="Title 4">
            <a:extLst>
              <a:ext uri="{FF2B5EF4-FFF2-40B4-BE49-F238E27FC236}">
                <a16:creationId xmlns:a16="http://schemas.microsoft.com/office/drawing/2014/main" id="{29B1C999-80CA-D34E-8DCF-16774A8CCA60}"/>
              </a:ext>
            </a:extLst>
          </p:cNvPr>
          <p:cNvSpPr>
            <a:spLocks noGrp="1"/>
          </p:cNvSpPr>
          <p:nvPr>
            <p:ph type="title"/>
          </p:nvPr>
        </p:nvSpPr>
        <p:spPr>
          <a:xfrm>
            <a:off x="4743451" y="1025167"/>
            <a:ext cx="4237781" cy="1875863"/>
          </a:xfrm>
        </p:spPr>
        <p:txBody>
          <a:bodyPr/>
          <a:lstStyle/>
          <a:p>
            <a:pPr algn="ctr"/>
            <a:r>
              <a:rPr lang="en-US" b="1" dirty="0"/>
              <a:t>2026 FALL PRODUCT PROGRAM TRAINING</a:t>
            </a:r>
          </a:p>
        </p:txBody>
      </p:sp>
      <p:pic>
        <p:nvPicPr>
          <p:cNvPr id="2" name="Picture 1">
            <a:extLst>
              <a:ext uri="{FF2B5EF4-FFF2-40B4-BE49-F238E27FC236}">
                <a16:creationId xmlns:a16="http://schemas.microsoft.com/office/drawing/2014/main" id="{31AE00AD-21CB-EE5C-2CC3-DDEDA7693F3F}"/>
              </a:ext>
            </a:extLst>
          </p:cNvPr>
          <p:cNvPicPr>
            <a:picLocks noChangeAspect="1"/>
          </p:cNvPicPr>
          <p:nvPr/>
        </p:nvPicPr>
        <p:blipFill>
          <a:blip r:embed="rId3"/>
          <a:srcRect l="56609" t="-1237" r="-763" b="257"/>
          <a:stretch>
            <a:fillRect/>
          </a:stretch>
        </p:blipFill>
        <p:spPr>
          <a:xfrm>
            <a:off x="6750690" y="390710"/>
            <a:ext cx="1870363" cy="1094509"/>
          </a:xfrm>
          <a:prstGeom prst="rect">
            <a:avLst/>
          </a:prstGeom>
        </p:spPr>
      </p:pic>
      <p:pic>
        <p:nvPicPr>
          <p:cNvPr id="7" name="Picture 6">
            <a:extLst>
              <a:ext uri="{FF2B5EF4-FFF2-40B4-BE49-F238E27FC236}">
                <a16:creationId xmlns:a16="http://schemas.microsoft.com/office/drawing/2014/main" id="{CDD7EE97-6EE3-9B35-EACF-E4E7C89AF920}"/>
              </a:ext>
            </a:extLst>
          </p:cNvPr>
          <p:cNvPicPr>
            <a:picLocks noChangeAspect="1"/>
          </p:cNvPicPr>
          <p:nvPr/>
        </p:nvPicPr>
        <p:blipFill>
          <a:blip r:embed="rId4"/>
          <a:stretch>
            <a:fillRect/>
          </a:stretch>
        </p:blipFill>
        <p:spPr>
          <a:xfrm>
            <a:off x="4687599" y="439201"/>
            <a:ext cx="2139064" cy="960108"/>
          </a:xfrm>
          <a:prstGeom prst="rect">
            <a:avLst/>
          </a:prstGeom>
        </p:spPr>
      </p:pic>
    </p:spTree>
    <p:extLst>
      <p:ext uri="{BB962C8B-B14F-4D97-AF65-F5344CB8AC3E}">
        <p14:creationId xmlns:p14="http://schemas.microsoft.com/office/powerpoint/2010/main" val="10313801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65315" y="1533122"/>
            <a:ext cx="2913177" cy="2077261"/>
          </a:xfrm>
        </p:spPr>
        <p:txBody>
          <a:bodyPr>
            <a:normAutofit fontScale="90000"/>
          </a:bodyPr>
          <a:lstStyle/>
          <a:p>
            <a:r>
              <a:rPr lang="en-US" sz="2700" b="1"/>
              <a:t>ONLINE SHOPPING SITES</a:t>
            </a:r>
            <a:br>
              <a:rPr lang="en-US"/>
            </a:br>
            <a:br>
              <a:rPr lang="en-US"/>
            </a:br>
            <a:br>
              <a:rPr lang="en-US"/>
            </a:br>
            <a:r>
              <a:rPr lang="en-US" sz="1800"/>
              <a:t>Supporters enter a participant’s storefront by clicking on a link or following a QR code. </a:t>
            </a:r>
            <a:br>
              <a:rPr lang="en-US" sz="1800"/>
            </a:br>
            <a:br>
              <a:rPr lang="en-US" sz="1800"/>
            </a:br>
            <a:r>
              <a:rPr lang="en-US" sz="1800"/>
              <a:t>They can then select their desired product line to proceed</a:t>
            </a:r>
            <a:br>
              <a:rPr lang="en-US" sz="1800"/>
            </a:br>
            <a:br>
              <a:rPr lang="en-US" sz="1800"/>
            </a:br>
            <a:r>
              <a:rPr lang="en-US" sz="1800" b="1"/>
              <a:t>Nuts &amp; Chocolates have two ordering options:</a:t>
            </a:r>
            <a:br>
              <a:rPr lang="en-US" sz="1800" b="1"/>
            </a:br>
            <a:r>
              <a:rPr lang="en-US" sz="1800"/>
              <a:t>Girl Delivered or</a:t>
            </a:r>
            <a:br>
              <a:rPr lang="en-US" sz="1800"/>
            </a:br>
            <a:r>
              <a:rPr lang="en-US" sz="1800"/>
              <a:t>Direct Ship</a:t>
            </a:r>
            <a:endParaRPr lang="en-US"/>
          </a:p>
        </p:txBody>
      </p:sp>
      <p:pic>
        <p:nvPicPr>
          <p:cNvPr id="3" name="Picture 2">
            <a:extLst>
              <a:ext uri="{FF2B5EF4-FFF2-40B4-BE49-F238E27FC236}">
                <a16:creationId xmlns:a16="http://schemas.microsoft.com/office/drawing/2014/main" id="{765CE39C-0688-8F8B-74FA-953519F308DE}"/>
              </a:ext>
            </a:extLst>
          </p:cNvPr>
          <p:cNvPicPr>
            <a:picLocks noChangeAspect="1"/>
          </p:cNvPicPr>
          <p:nvPr/>
        </p:nvPicPr>
        <p:blipFill>
          <a:blip r:embed="rId3"/>
          <a:stretch>
            <a:fillRect/>
          </a:stretch>
        </p:blipFill>
        <p:spPr>
          <a:xfrm>
            <a:off x="3101294" y="111965"/>
            <a:ext cx="4879545" cy="3903636"/>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89D714BD-2442-79E6-1F95-8158D487A44E}"/>
              </a:ext>
            </a:extLst>
          </p:cNvPr>
          <p:cNvPicPr>
            <a:picLocks noChangeAspect="1"/>
          </p:cNvPicPr>
          <p:nvPr/>
        </p:nvPicPr>
        <p:blipFill>
          <a:blip r:embed="rId4"/>
          <a:stretch>
            <a:fillRect/>
          </a:stretch>
        </p:blipFill>
        <p:spPr>
          <a:xfrm>
            <a:off x="5810719" y="3610383"/>
            <a:ext cx="3179372" cy="1421152"/>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342216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3484" y="1533121"/>
            <a:ext cx="2969069" cy="2077261"/>
          </a:xfrm>
        </p:spPr>
        <p:txBody>
          <a:bodyPr>
            <a:normAutofit fontScale="90000"/>
          </a:bodyPr>
          <a:lstStyle/>
          <a:p>
            <a:r>
              <a:rPr lang="en-US" sz="2700" b="1">
                <a:latin typeface="Girl Scout Text Book"/>
              </a:rPr>
              <a:t>WAYS TO VISIT STOREFRONTS</a:t>
            </a:r>
            <a:br>
              <a:rPr lang="en-US">
                <a:latin typeface="Girl Scout Text Book"/>
              </a:rPr>
            </a:br>
            <a:br>
              <a:rPr lang="en-US">
                <a:latin typeface="Girl Scout Text Book"/>
              </a:rPr>
            </a:br>
            <a:br>
              <a:rPr lang="en-US">
                <a:latin typeface="Girl Scout Text Book"/>
              </a:rPr>
            </a:br>
            <a:r>
              <a:rPr lang="en-US" sz="1800">
                <a:latin typeface="Girl Scout Text Book"/>
              </a:rPr>
              <a:t>Supporters can easily visit other storefronts after checking out online</a:t>
            </a:r>
            <a:br>
              <a:rPr lang="en-US" sz="1800">
                <a:latin typeface="Girl Scout Text Book"/>
              </a:rPr>
            </a:br>
            <a:br>
              <a:rPr lang="en-US" sz="1800">
                <a:latin typeface="Girl Scout Text Book"/>
              </a:rPr>
            </a:br>
            <a:r>
              <a:rPr lang="en-US" sz="1800">
                <a:latin typeface="Girl Scout Text Book"/>
              </a:rPr>
              <a:t>Confirmation emails also include a handy link to repurchase</a:t>
            </a:r>
            <a:endParaRPr lang="en-US" sz="2200">
              <a:latin typeface="Girl Scout Text Book"/>
            </a:endParaRPr>
          </a:p>
        </p:txBody>
      </p:sp>
      <p:pic>
        <p:nvPicPr>
          <p:cNvPr id="3" name="Picture 2">
            <a:extLst>
              <a:ext uri="{FF2B5EF4-FFF2-40B4-BE49-F238E27FC236}">
                <a16:creationId xmlns:a16="http://schemas.microsoft.com/office/drawing/2014/main" id="{A55B09A6-3EFE-A3C6-CDC9-7B84B0498ED0}"/>
              </a:ext>
            </a:extLst>
          </p:cNvPr>
          <p:cNvPicPr>
            <a:picLocks noChangeAspect="1"/>
          </p:cNvPicPr>
          <p:nvPr/>
        </p:nvPicPr>
        <p:blipFill>
          <a:blip r:embed="rId3"/>
          <a:stretch>
            <a:fillRect/>
          </a:stretch>
        </p:blipFill>
        <p:spPr>
          <a:xfrm>
            <a:off x="3355383" y="188958"/>
            <a:ext cx="5403455" cy="4765584"/>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213270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CB3CFD-3B01-79F2-74F7-45310D7D58A9}"/>
              </a:ext>
            </a:extLst>
          </p:cNvPr>
          <p:cNvSpPr>
            <a:spLocks noGrp="1"/>
          </p:cNvSpPr>
          <p:nvPr>
            <p:ph type="sldNum" sz="quarter" idx="12"/>
          </p:nvPr>
        </p:nvSpPr>
        <p:spPr/>
        <p:txBody>
          <a:bodyPr/>
          <a:lstStyle/>
          <a:p>
            <a:fld id="{7691CCDB-B024-8747-B233-CAD1CBC7A901}" type="slidenum">
              <a:rPr lang="en-US" smtClean="0"/>
              <a:pPr/>
              <a:t>12</a:t>
            </a:fld>
            <a:endParaRPr lang="en-US"/>
          </a:p>
        </p:txBody>
      </p:sp>
      <p:sp>
        <p:nvSpPr>
          <p:cNvPr id="4" name="Title 3">
            <a:extLst>
              <a:ext uri="{FF2B5EF4-FFF2-40B4-BE49-F238E27FC236}">
                <a16:creationId xmlns:a16="http://schemas.microsoft.com/office/drawing/2014/main" id="{E49866D3-859E-D95B-88A7-5D6CEC587DF9}"/>
              </a:ext>
            </a:extLst>
          </p:cNvPr>
          <p:cNvSpPr>
            <a:spLocks noGrp="1"/>
          </p:cNvSpPr>
          <p:nvPr>
            <p:ph type="title"/>
          </p:nvPr>
        </p:nvSpPr>
        <p:spPr/>
        <p:txBody>
          <a:bodyPr/>
          <a:lstStyle/>
          <a:p>
            <a:r>
              <a:rPr lang="en-US" sz="2400" b="1"/>
              <a:t>STOREFRONT UPDATE</a:t>
            </a:r>
            <a:br>
              <a:rPr lang="en-US"/>
            </a:br>
            <a:br>
              <a:rPr lang="en-US"/>
            </a:br>
            <a:r>
              <a:rPr lang="en-US">
                <a:solidFill>
                  <a:srgbClr val="FFFF00"/>
                </a:solidFill>
              </a:rPr>
              <a:t>*</a:t>
            </a:r>
            <a:r>
              <a:rPr lang="en-US" b="1">
                <a:solidFill>
                  <a:srgbClr val="FFFF00"/>
                </a:solidFill>
              </a:rPr>
              <a:t>NEW*</a:t>
            </a:r>
            <a:r>
              <a:rPr lang="en-US"/>
              <a:t> </a:t>
            </a:r>
            <a:br>
              <a:rPr lang="en-US"/>
            </a:br>
            <a:r>
              <a:rPr lang="en-US"/>
              <a:t>This year, customers can easily toggle between storefronts using a drop-down menu</a:t>
            </a:r>
            <a:br>
              <a:rPr lang="en-US"/>
            </a:br>
            <a:br>
              <a:rPr lang="en-US"/>
            </a:br>
            <a:r>
              <a:rPr lang="en-US"/>
              <a:t>Checkout between storefronts remains separate</a:t>
            </a:r>
          </a:p>
        </p:txBody>
      </p:sp>
      <p:pic>
        <p:nvPicPr>
          <p:cNvPr id="6" name="Picture 5">
            <a:extLst>
              <a:ext uri="{FF2B5EF4-FFF2-40B4-BE49-F238E27FC236}">
                <a16:creationId xmlns:a16="http://schemas.microsoft.com/office/drawing/2014/main" id="{6E4954E4-9B2A-15F6-D00D-36471A003E01}"/>
              </a:ext>
            </a:extLst>
          </p:cNvPr>
          <p:cNvPicPr>
            <a:picLocks noChangeAspect="1"/>
          </p:cNvPicPr>
          <p:nvPr/>
        </p:nvPicPr>
        <p:blipFill>
          <a:blip r:embed="rId3"/>
          <a:stretch>
            <a:fillRect/>
          </a:stretch>
        </p:blipFill>
        <p:spPr>
          <a:xfrm>
            <a:off x="3595602" y="80080"/>
            <a:ext cx="5052447" cy="1283998"/>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599CD531-0F2E-08FA-BBFC-AF2901CAF1F7}"/>
              </a:ext>
            </a:extLst>
          </p:cNvPr>
          <p:cNvPicPr>
            <a:picLocks noChangeAspect="1"/>
          </p:cNvPicPr>
          <p:nvPr/>
        </p:nvPicPr>
        <p:blipFill>
          <a:blip r:embed="rId4"/>
          <a:stretch>
            <a:fillRect/>
          </a:stretch>
        </p:blipFill>
        <p:spPr>
          <a:xfrm>
            <a:off x="3595600" y="1509515"/>
            <a:ext cx="5052447" cy="1772556"/>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3" name="Rectangle 2">
            <a:extLst>
              <a:ext uri="{FF2B5EF4-FFF2-40B4-BE49-F238E27FC236}">
                <a16:creationId xmlns:a16="http://schemas.microsoft.com/office/drawing/2014/main" id="{0140E549-DB68-4F87-3C31-DDD67981A12F}"/>
              </a:ext>
            </a:extLst>
          </p:cNvPr>
          <p:cNvSpPr/>
          <p:nvPr/>
        </p:nvSpPr>
        <p:spPr>
          <a:xfrm>
            <a:off x="5078186" y="1877786"/>
            <a:ext cx="840921" cy="13226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D8EE77B-4758-5153-9C6B-C70BD754AE8F}"/>
              </a:ext>
            </a:extLst>
          </p:cNvPr>
          <p:cNvPicPr>
            <a:picLocks noChangeAspect="1"/>
          </p:cNvPicPr>
          <p:nvPr/>
        </p:nvPicPr>
        <p:blipFill>
          <a:blip r:embed="rId5"/>
          <a:stretch>
            <a:fillRect/>
          </a:stretch>
        </p:blipFill>
        <p:spPr>
          <a:xfrm>
            <a:off x="4881964" y="3400632"/>
            <a:ext cx="2479721" cy="1662787"/>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cxnSp>
        <p:nvCxnSpPr>
          <p:cNvPr id="15" name="Straight Arrow Connector 14">
            <a:extLst>
              <a:ext uri="{FF2B5EF4-FFF2-40B4-BE49-F238E27FC236}">
                <a16:creationId xmlns:a16="http://schemas.microsoft.com/office/drawing/2014/main" id="{9E3BBF40-E023-A1C1-B5BA-A101E5F693AE}"/>
              </a:ext>
            </a:extLst>
          </p:cNvPr>
          <p:cNvCxnSpPr>
            <a:cxnSpLocks/>
          </p:cNvCxnSpPr>
          <p:nvPr/>
        </p:nvCxnSpPr>
        <p:spPr>
          <a:xfrm>
            <a:off x="5633634" y="534691"/>
            <a:ext cx="0" cy="1522709"/>
          </a:xfrm>
          <a:prstGeom prst="straightConnector1">
            <a:avLst/>
          </a:prstGeom>
          <a:ln w="22225">
            <a:solidFill>
              <a:schemeClr val="accent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0958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E28963-542D-B285-338B-A79CBA97F7CF}"/>
              </a:ext>
            </a:extLst>
          </p:cNvPr>
          <p:cNvSpPr>
            <a:spLocks noGrp="1"/>
          </p:cNvSpPr>
          <p:nvPr>
            <p:ph type="title"/>
          </p:nvPr>
        </p:nvSpPr>
        <p:spPr/>
        <p:txBody>
          <a:bodyPr/>
          <a:lstStyle/>
          <a:p>
            <a:r>
              <a:rPr lang="en-US" sz="2800" b="1"/>
              <a:t>Nuts &amp; Chocolates</a:t>
            </a:r>
          </a:p>
        </p:txBody>
      </p:sp>
      <p:pic>
        <p:nvPicPr>
          <p:cNvPr id="7" name="Picture 6">
            <a:extLst>
              <a:ext uri="{FF2B5EF4-FFF2-40B4-BE49-F238E27FC236}">
                <a16:creationId xmlns:a16="http://schemas.microsoft.com/office/drawing/2014/main" id="{0552E47A-7218-A439-E7D3-F4FF8B0ECDF7}"/>
              </a:ext>
            </a:extLst>
          </p:cNvPr>
          <p:cNvPicPr>
            <a:picLocks noChangeAspect="1"/>
          </p:cNvPicPr>
          <p:nvPr/>
        </p:nvPicPr>
        <p:blipFill>
          <a:blip r:embed="rId3"/>
          <a:stretch>
            <a:fillRect/>
          </a:stretch>
        </p:blipFill>
        <p:spPr>
          <a:xfrm>
            <a:off x="6587231" y="2686050"/>
            <a:ext cx="2419841" cy="2303891"/>
          </a:xfrm>
          <a:prstGeom prst="rect">
            <a:avLst/>
          </a:prstGeom>
        </p:spPr>
      </p:pic>
    </p:spTree>
    <p:extLst>
      <p:ext uri="{BB962C8B-B14F-4D97-AF65-F5344CB8AC3E}">
        <p14:creationId xmlns:p14="http://schemas.microsoft.com/office/powerpoint/2010/main" val="3135286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4442106" y="1533121"/>
            <a:ext cx="4725143" cy="2077261"/>
          </a:xfrm>
        </p:spPr>
        <p:txBody>
          <a:bodyPr/>
          <a:lstStyle/>
          <a:p>
            <a:r>
              <a:rPr lang="en-US" sz="2400" b="1" dirty="0">
                <a:latin typeface="Girl Scout Text Book"/>
              </a:rPr>
              <a:t>DELICIOUS NUTS &amp; CHOCOLATES</a:t>
            </a:r>
            <a:br>
              <a:rPr lang="en-US" sz="2400" b="1" dirty="0">
                <a:latin typeface="Girl Scout Text Book"/>
              </a:rPr>
            </a:br>
            <a:r>
              <a:rPr lang="en-US" sz="2400" b="1" dirty="0">
                <a:latin typeface="Girl Scout Text Book"/>
              </a:rPr>
              <a:t> </a:t>
            </a:r>
            <a:br>
              <a:rPr lang="en-US" sz="2400" b="1" dirty="0">
                <a:latin typeface="Girl Scout Text Book"/>
              </a:rPr>
            </a:br>
            <a:r>
              <a:rPr lang="en-US" b="1" dirty="0">
                <a:latin typeface="Girl Scout Text Book"/>
              </a:rPr>
              <a:t>Council’s Top Selling Items</a:t>
            </a:r>
            <a:br>
              <a:rPr lang="en-US" b="1" dirty="0">
                <a:latin typeface="Girl Scout Text Book"/>
              </a:rPr>
            </a:br>
            <a:r>
              <a:rPr lang="en-US" b="1" dirty="0">
                <a:latin typeface="Girl Scout Text Book"/>
              </a:rPr>
              <a:t>Order Card/Girl Delivered</a:t>
            </a:r>
            <a:br>
              <a:rPr lang="en-US" b="1" dirty="0">
                <a:latin typeface="Girl Scout Text Book"/>
              </a:rPr>
            </a:br>
            <a:r>
              <a:rPr lang="en-US" b="1" dirty="0">
                <a:latin typeface="Girl Scout Text Book"/>
              </a:rPr>
              <a:t> </a:t>
            </a:r>
            <a:br>
              <a:rPr lang="en-US" b="1" dirty="0">
                <a:latin typeface="Girl Scout Text Book"/>
              </a:rPr>
            </a:br>
            <a:r>
              <a:rPr lang="en-US" dirty="0">
                <a:latin typeface="Girl Scout Text Book"/>
              </a:rPr>
              <a:t>#1 – Deluxe Pecan Clusters</a:t>
            </a:r>
            <a:br>
              <a:rPr lang="en-US" dirty="0">
                <a:latin typeface="Girl Scout Text Book"/>
              </a:rPr>
            </a:br>
            <a:r>
              <a:rPr lang="en-US" dirty="0">
                <a:latin typeface="Girl Scout Text Book"/>
              </a:rPr>
              <a:t> #2 – Dark Chocolate Caramel Caps</a:t>
            </a:r>
            <a:br>
              <a:rPr lang="en-US" dirty="0">
                <a:latin typeface="Girl Scout Text Book"/>
              </a:rPr>
            </a:br>
            <a:r>
              <a:rPr lang="en-US" dirty="0">
                <a:latin typeface="Girl Scout Text Book"/>
              </a:rPr>
              <a:t> #3 – Peanut Butter Bears</a:t>
            </a:r>
            <a:br>
              <a:rPr lang="en-US" dirty="0">
                <a:latin typeface="Girl Scout Text Book"/>
              </a:rPr>
            </a:br>
            <a:r>
              <a:rPr lang="en-US" dirty="0">
                <a:latin typeface="Girl Scout Text Book"/>
              </a:rPr>
              <a:t> #4 – English Butter Toffee</a:t>
            </a:r>
            <a:br>
              <a:rPr lang="en-US" dirty="0">
                <a:latin typeface="Girl Scout Text Book"/>
              </a:rPr>
            </a:br>
            <a:r>
              <a:rPr lang="en-US" dirty="0">
                <a:latin typeface="Girl Scout Text Book"/>
              </a:rPr>
              <a:t> #5 – Dark Chocolate Peppermint Pretzels</a:t>
            </a:r>
            <a:endParaRPr lang="en-US" dirty="0"/>
          </a:p>
        </p:txBody>
      </p:sp>
      <p:sp>
        <p:nvSpPr>
          <p:cNvPr id="7" name="Picture Placeholder 6">
            <a:extLst>
              <a:ext uri="{FF2B5EF4-FFF2-40B4-BE49-F238E27FC236}">
                <a16:creationId xmlns:a16="http://schemas.microsoft.com/office/drawing/2014/main" id="{1C57E881-9E10-092D-71BB-6537A6B830EC}"/>
              </a:ext>
            </a:extLst>
          </p:cNvPr>
          <p:cNvSpPr>
            <a:spLocks noGrp="1"/>
          </p:cNvSpPr>
          <p:nvPr>
            <p:ph type="pic" sz="quarter" idx="21"/>
          </p:nvPr>
        </p:nvSpPr>
        <p:spPr/>
        <p:txBody>
          <a:bodyPr/>
          <a:lstStyle/>
          <a:p>
            <a:endParaRPr lang="en-US"/>
          </a:p>
        </p:txBody>
      </p:sp>
      <p:pic>
        <p:nvPicPr>
          <p:cNvPr id="9" name="Picture 8">
            <a:extLst>
              <a:ext uri="{FF2B5EF4-FFF2-40B4-BE49-F238E27FC236}">
                <a16:creationId xmlns:a16="http://schemas.microsoft.com/office/drawing/2014/main" id="{F62356FE-92A4-C96E-1BC4-ADE1BE9E5052}"/>
              </a:ext>
            </a:extLst>
          </p:cNvPr>
          <p:cNvPicPr>
            <a:picLocks noChangeAspect="1"/>
          </p:cNvPicPr>
          <p:nvPr/>
        </p:nvPicPr>
        <p:blipFill>
          <a:blip r:embed="rId3"/>
          <a:stretch>
            <a:fillRect/>
          </a:stretch>
        </p:blipFill>
        <p:spPr>
          <a:xfrm>
            <a:off x="59074" y="459485"/>
            <a:ext cx="4445024" cy="4224527"/>
          </a:xfrm>
          <a:prstGeom prst="rect">
            <a:avLst/>
          </a:prstGeom>
        </p:spPr>
      </p:pic>
    </p:spTree>
    <p:extLst>
      <p:ext uri="{BB962C8B-B14F-4D97-AF65-F5344CB8AC3E}">
        <p14:creationId xmlns:p14="http://schemas.microsoft.com/office/powerpoint/2010/main" val="3261626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7D90B7-3197-79C2-9BC7-606697E6C3F2}"/>
              </a:ext>
            </a:extLst>
          </p:cNvPr>
          <p:cNvSpPr>
            <a:spLocks noGrp="1"/>
          </p:cNvSpPr>
          <p:nvPr>
            <p:ph type="sldNum" sz="quarter" idx="12"/>
          </p:nvPr>
        </p:nvSpPr>
        <p:spPr/>
        <p:txBody>
          <a:bodyPr/>
          <a:lstStyle/>
          <a:p>
            <a:fld id="{7691CCDB-B024-8747-B233-CAD1CBC7A901}" type="slidenum">
              <a:rPr lang="en-US" smtClean="0"/>
              <a:pPr/>
              <a:t>15</a:t>
            </a:fld>
            <a:endParaRPr lang="en-US"/>
          </a:p>
        </p:txBody>
      </p:sp>
      <p:sp>
        <p:nvSpPr>
          <p:cNvPr id="4" name="Title 3">
            <a:extLst>
              <a:ext uri="{FF2B5EF4-FFF2-40B4-BE49-F238E27FC236}">
                <a16:creationId xmlns:a16="http://schemas.microsoft.com/office/drawing/2014/main" id="{C2235BFA-B6C9-40D2-9F9E-07A4F505FDEF}"/>
              </a:ext>
            </a:extLst>
          </p:cNvPr>
          <p:cNvSpPr>
            <a:spLocks noGrp="1"/>
          </p:cNvSpPr>
          <p:nvPr>
            <p:ph type="title"/>
          </p:nvPr>
        </p:nvSpPr>
        <p:spPr/>
        <p:txBody>
          <a:bodyPr/>
          <a:lstStyle/>
          <a:p>
            <a:r>
              <a:rPr lang="en-US" sz="2400" b="1"/>
              <a:t>New Nut Products</a:t>
            </a:r>
          </a:p>
        </p:txBody>
      </p:sp>
      <p:pic>
        <p:nvPicPr>
          <p:cNvPr id="10" name="Picture 9">
            <a:extLst>
              <a:ext uri="{FF2B5EF4-FFF2-40B4-BE49-F238E27FC236}">
                <a16:creationId xmlns:a16="http://schemas.microsoft.com/office/drawing/2014/main" id="{313A65D4-7DDB-EC44-B8F7-29FB9A490BFD}"/>
              </a:ext>
            </a:extLst>
          </p:cNvPr>
          <p:cNvPicPr>
            <a:picLocks noChangeAspect="1"/>
          </p:cNvPicPr>
          <p:nvPr/>
        </p:nvPicPr>
        <p:blipFill>
          <a:blip r:embed="rId3"/>
          <a:stretch>
            <a:fillRect/>
          </a:stretch>
        </p:blipFill>
        <p:spPr>
          <a:xfrm>
            <a:off x="3327792" y="464947"/>
            <a:ext cx="2488415" cy="17501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809F83C9-D2EF-FD75-15A7-7F5A8DCB0BFA}"/>
              </a:ext>
            </a:extLst>
          </p:cNvPr>
          <p:cNvPicPr>
            <a:picLocks noChangeAspect="1"/>
          </p:cNvPicPr>
          <p:nvPr/>
        </p:nvPicPr>
        <p:blipFill>
          <a:blip r:embed="rId4"/>
          <a:stretch>
            <a:fillRect/>
          </a:stretch>
        </p:blipFill>
        <p:spPr>
          <a:xfrm>
            <a:off x="6231469" y="2889309"/>
            <a:ext cx="2488416" cy="17584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AB110429-CDD5-A33F-E821-7FFCE6FFDF83}"/>
              </a:ext>
            </a:extLst>
          </p:cNvPr>
          <p:cNvSpPr txBox="1"/>
          <p:nvPr/>
        </p:nvSpPr>
        <p:spPr>
          <a:xfrm>
            <a:off x="6021300" y="708244"/>
            <a:ext cx="2665708" cy="1107996"/>
          </a:xfrm>
          <a:prstGeom prst="rect">
            <a:avLst/>
          </a:prstGeom>
          <a:noFill/>
          <a:ln>
            <a:noFill/>
          </a:ln>
        </p:spPr>
        <p:txBody>
          <a:bodyPr wrap="square">
            <a:spAutoFit/>
          </a:bodyPr>
          <a:lstStyle/>
          <a:p>
            <a:r>
              <a:rPr lang="en-US" sz="1100">
                <a:latin typeface="Girl Scout Text Book" panose="02020003000000000000" charset="0"/>
              </a:rPr>
              <a:t>Roasted and salted Cashews and Almonds mixed in with dried Cranberries.​</a:t>
            </a:r>
          </a:p>
          <a:p>
            <a:r>
              <a:rPr lang="en-US" sz="1100">
                <a:latin typeface="Girl Scout Text Book" panose="02020003000000000000" charset="0"/>
              </a:rPr>
              <a:t>​</a:t>
            </a:r>
          </a:p>
          <a:p>
            <a:r>
              <a:rPr lang="en-US" sz="1100">
                <a:latin typeface="Girl Scout Text Book" panose="02020003000000000000" charset="0"/>
              </a:rPr>
              <a:t>7 oz Pop Top Can​</a:t>
            </a:r>
          </a:p>
          <a:p>
            <a:r>
              <a:rPr lang="en-US" sz="1100">
                <a:latin typeface="Girl Scout Text Book" panose="02020003000000000000" charset="0"/>
              </a:rPr>
              <a:t>​</a:t>
            </a:r>
          </a:p>
        </p:txBody>
      </p:sp>
      <p:sp>
        <p:nvSpPr>
          <p:cNvPr id="16" name="TextBox 15">
            <a:extLst>
              <a:ext uri="{FF2B5EF4-FFF2-40B4-BE49-F238E27FC236}">
                <a16:creationId xmlns:a16="http://schemas.microsoft.com/office/drawing/2014/main" id="{16EF9691-1B7E-2995-6B97-B53FB9DBAE70}"/>
              </a:ext>
            </a:extLst>
          </p:cNvPr>
          <p:cNvSpPr txBox="1"/>
          <p:nvPr/>
        </p:nvSpPr>
        <p:spPr>
          <a:xfrm>
            <a:off x="6231466" y="369690"/>
            <a:ext cx="2073711" cy="338554"/>
          </a:xfrm>
          <a:prstGeom prst="rect">
            <a:avLst/>
          </a:prstGeom>
          <a:noFill/>
          <a:ln>
            <a:noFill/>
          </a:ln>
        </p:spPr>
        <p:txBody>
          <a:bodyPr wrap="square">
            <a:spAutoFit/>
          </a:bodyPr>
          <a:lstStyle/>
          <a:p>
            <a:r>
              <a:rPr lang="en-US" sz="1600" b="1">
                <a:latin typeface="Girl Scout Text Book" panose="02020003000000000000" charset="0"/>
              </a:rPr>
              <a:t>Cranberry Trail</a:t>
            </a:r>
          </a:p>
        </p:txBody>
      </p:sp>
      <p:sp>
        <p:nvSpPr>
          <p:cNvPr id="20" name="TextBox 19">
            <a:extLst>
              <a:ext uri="{FF2B5EF4-FFF2-40B4-BE49-F238E27FC236}">
                <a16:creationId xmlns:a16="http://schemas.microsoft.com/office/drawing/2014/main" id="{25057240-CAB6-7F61-0FF4-A1DD3B6452D4}"/>
              </a:ext>
            </a:extLst>
          </p:cNvPr>
          <p:cNvSpPr txBox="1"/>
          <p:nvPr/>
        </p:nvSpPr>
        <p:spPr>
          <a:xfrm>
            <a:off x="3239146" y="3232003"/>
            <a:ext cx="2874936" cy="938719"/>
          </a:xfrm>
          <a:prstGeom prst="rect">
            <a:avLst/>
          </a:prstGeom>
          <a:noFill/>
          <a:ln>
            <a:noFill/>
          </a:ln>
        </p:spPr>
        <p:txBody>
          <a:bodyPr wrap="square">
            <a:spAutoFit/>
          </a:bodyPr>
          <a:lstStyle/>
          <a:p>
            <a:r>
              <a:rPr lang="en-US" sz="1100">
                <a:latin typeface="Girl Scout Text Book" panose="02020003000000000000" charset="0"/>
              </a:rPr>
              <a:t>A blend of Peanuts, Almonds, Cashews, and Mini Pretzels – all coated in our sweet onion seasoning.​</a:t>
            </a:r>
          </a:p>
          <a:p>
            <a:r>
              <a:rPr lang="en-US" sz="1100">
                <a:latin typeface="Girl Scout Text Book" panose="02020003000000000000" charset="0"/>
              </a:rPr>
              <a:t>​</a:t>
            </a:r>
          </a:p>
          <a:p>
            <a:r>
              <a:rPr lang="en-US" sz="1100">
                <a:latin typeface="Girl Scout Text Book" panose="02020003000000000000" charset="0"/>
              </a:rPr>
              <a:t>8 oz Resealable Standup bag​</a:t>
            </a:r>
          </a:p>
        </p:txBody>
      </p:sp>
      <p:sp>
        <p:nvSpPr>
          <p:cNvPr id="22" name="TextBox 21">
            <a:extLst>
              <a:ext uri="{FF2B5EF4-FFF2-40B4-BE49-F238E27FC236}">
                <a16:creationId xmlns:a16="http://schemas.microsoft.com/office/drawing/2014/main" id="{F3DD0FF9-BA73-5D7C-A2BD-39042AB23C6E}"/>
              </a:ext>
            </a:extLst>
          </p:cNvPr>
          <p:cNvSpPr txBox="1"/>
          <p:nvPr/>
        </p:nvSpPr>
        <p:spPr>
          <a:xfrm>
            <a:off x="3239146" y="2889309"/>
            <a:ext cx="2683549" cy="338554"/>
          </a:xfrm>
          <a:prstGeom prst="rect">
            <a:avLst/>
          </a:prstGeom>
          <a:noFill/>
          <a:ln>
            <a:noFill/>
          </a:ln>
        </p:spPr>
        <p:txBody>
          <a:bodyPr wrap="square">
            <a:spAutoFit/>
          </a:bodyPr>
          <a:lstStyle/>
          <a:p>
            <a:r>
              <a:rPr lang="en-US" sz="1600" b="1">
                <a:latin typeface="Girl Scout Text Book" panose="02020003000000000000" charset="0"/>
              </a:rPr>
              <a:t>Sweet Onion Snack Mix</a:t>
            </a:r>
          </a:p>
        </p:txBody>
      </p:sp>
    </p:spTree>
    <p:extLst>
      <p:ext uri="{BB962C8B-B14F-4D97-AF65-F5344CB8AC3E}">
        <p14:creationId xmlns:p14="http://schemas.microsoft.com/office/powerpoint/2010/main" val="29095522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0D5A6D-46BF-6B7E-B622-8AF4BA5258CA}"/>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EDB3D9A0-A4B7-55CA-6D57-40F4FC56755D}"/>
              </a:ext>
            </a:extLst>
          </p:cNvPr>
          <p:cNvSpPr/>
          <p:nvPr/>
        </p:nvSpPr>
        <p:spPr>
          <a:xfrm>
            <a:off x="7543305" y="3612284"/>
            <a:ext cx="1564033" cy="1518296"/>
          </a:xfrm>
          <a:prstGeom prst="ellipse">
            <a:avLst/>
          </a:prstGeom>
          <a:blipFill dpi="0" rotWithShape="1">
            <a:blip>
              <a:extLst>
                <a:ext uri="{96DAC541-7B7A-43D3-8B79-37D633B846F1}">
                  <asvg:svgBlip xmlns:asvg="http://schemas.microsoft.com/office/drawing/2016/SVG/main" r:embed="rId3"/>
                </a:ext>
              </a:extLst>
            </a:blip>
            <a:srcRect/>
            <a:stretch>
              <a:fillRect/>
            </a:stretch>
          </a:blipFill>
          <a:ln w="571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Oval 4">
            <a:extLst>
              <a:ext uri="{FF2B5EF4-FFF2-40B4-BE49-F238E27FC236}">
                <a16:creationId xmlns:a16="http://schemas.microsoft.com/office/drawing/2014/main" id="{E1C01CA4-9448-763E-3FDC-BB8D8F4A436E}"/>
              </a:ext>
            </a:extLst>
          </p:cNvPr>
          <p:cNvSpPr/>
          <p:nvPr/>
        </p:nvSpPr>
        <p:spPr>
          <a:xfrm>
            <a:off x="5759597" y="2587120"/>
            <a:ext cx="1564032" cy="1518296"/>
          </a:xfrm>
          <a:prstGeom prst="ellipse">
            <a:avLst/>
          </a:prstGeom>
          <a:blipFill dpi="0" rotWithShape="1">
            <a:blip>
              <a:extLst>
                <a:ext uri="{96DAC541-7B7A-43D3-8B79-37D633B846F1}">
                  <asvg:svgBlip xmlns:asvg="http://schemas.microsoft.com/office/drawing/2016/SVG/main" r:embed="rId4"/>
                </a:ext>
              </a:extLst>
            </a:blip>
            <a:srcRect/>
            <a:stretch>
              <a:fillRect/>
            </a:stretch>
          </a:blipFill>
          <a:ln w="571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itle 4">
            <a:extLst>
              <a:ext uri="{FF2B5EF4-FFF2-40B4-BE49-F238E27FC236}">
                <a16:creationId xmlns:a16="http://schemas.microsoft.com/office/drawing/2014/main" id="{43562596-3EAD-5BC8-FAFC-92AFB631CD74}"/>
              </a:ext>
            </a:extLst>
          </p:cNvPr>
          <p:cNvSpPr txBox="1">
            <a:spLocks/>
          </p:cNvSpPr>
          <p:nvPr/>
        </p:nvSpPr>
        <p:spPr>
          <a:xfrm>
            <a:off x="3592147" y="3756770"/>
            <a:ext cx="2807842" cy="1241536"/>
          </a:xfrm>
          <a:prstGeom prst="rect">
            <a:avLst/>
          </a:prstGeom>
        </p:spPr>
        <p:txBody>
          <a:bodyPr vert="horz" lIns="182880" tIns="45720" rIns="182880" bIns="45720" rtlCol="0" anchor="ctr">
            <a:noAutofit/>
          </a:bodyPr>
          <a:lstStyle>
            <a:lvl1pPr marL="0" marR="0" indent="0" algn="ctr" defTabSz="685783" rtl="0" eaLnBrk="1" fontAlgn="auto" latinLnBrk="0" hangingPunct="1">
              <a:lnSpc>
                <a:spcPct val="90000"/>
              </a:lnSpc>
              <a:spcBef>
                <a:spcPct val="0"/>
              </a:spcBef>
              <a:spcAft>
                <a:spcPts val="0"/>
              </a:spcAft>
              <a:buClrTx/>
              <a:buSzTx/>
              <a:buFontTx/>
              <a:buNone/>
              <a:tabLst/>
              <a:defRPr lang="en-US" sz="1600" b="0" i="0" kern="1200" smtClean="0">
                <a:solidFill>
                  <a:schemeClr val="tx1"/>
                </a:solidFill>
                <a:effectLst/>
                <a:latin typeface="Girl Scout Text Book" panose="02020003000000000000" pitchFamily="18" charset="0"/>
                <a:ea typeface="+mj-ea"/>
                <a:cs typeface="+mj-cs"/>
              </a:defRPr>
            </a:lvl1pPr>
          </a:lstStyle>
          <a:p>
            <a:r>
              <a:rPr lang="en-US" sz="1800" b="1"/>
              <a:t>Holiday Tin</a:t>
            </a:r>
          </a:p>
          <a:p>
            <a:r>
              <a:rPr lang="en-US" sz="1800"/>
              <a:t>Chocolate Covered Pretzels or Deluxe Pecan Clusters</a:t>
            </a:r>
          </a:p>
        </p:txBody>
      </p:sp>
      <p:sp>
        <p:nvSpPr>
          <p:cNvPr id="2" name="TextBox 1">
            <a:extLst>
              <a:ext uri="{FF2B5EF4-FFF2-40B4-BE49-F238E27FC236}">
                <a16:creationId xmlns:a16="http://schemas.microsoft.com/office/drawing/2014/main" id="{B78413B2-07BF-01FE-15E6-5DDD6B415FB9}"/>
              </a:ext>
            </a:extLst>
          </p:cNvPr>
          <p:cNvSpPr txBox="1"/>
          <p:nvPr/>
        </p:nvSpPr>
        <p:spPr>
          <a:xfrm>
            <a:off x="4977517" y="4882101"/>
            <a:ext cx="0" cy="0"/>
          </a:xfrm>
          <a:prstGeom prst="rect">
            <a:avLst/>
          </a:prstGeom>
          <a:noFill/>
          <a:ln>
            <a:noFill/>
          </a:ln>
        </p:spPr>
        <p:txBody>
          <a:bodyPr vert="horz" wrap="none" lIns="91440" tIns="45720" rIns="91440" bIns="45720" rtlCol="0" anchor="ctr">
            <a:noAutofit/>
          </a:bodyPr>
          <a:lstStyle/>
          <a:p>
            <a:pPr algn="l"/>
            <a:endParaRPr lang="en-US"/>
          </a:p>
        </p:txBody>
      </p:sp>
      <p:sp>
        <p:nvSpPr>
          <p:cNvPr id="18" name="Title 5">
            <a:extLst>
              <a:ext uri="{FF2B5EF4-FFF2-40B4-BE49-F238E27FC236}">
                <a16:creationId xmlns:a16="http://schemas.microsoft.com/office/drawing/2014/main" id="{ECABBD88-21C0-3FE5-35AF-D42D815F6CBB}"/>
              </a:ext>
            </a:extLst>
          </p:cNvPr>
          <p:cNvSpPr>
            <a:spLocks noGrp="1"/>
          </p:cNvSpPr>
          <p:nvPr>
            <p:ph type="title"/>
          </p:nvPr>
        </p:nvSpPr>
        <p:spPr>
          <a:xfrm>
            <a:off x="140214" y="1548490"/>
            <a:ext cx="2745424" cy="2077261"/>
          </a:xfrm>
        </p:spPr>
        <p:txBody>
          <a:bodyPr>
            <a:normAutofit/>
          </a:bodyPr>
          <a:lstStyle/>
          <a:p>
            <a:r>
              <a:rPr lang="en-US" sz="2400" b="1"/>
              <a:t>ASHDON FARMS</a:t>
            </a:r>
            <a:br>
              <a:rPr lang="en-US" sz="2400" b="1"/>
            </a:br>
            <a:r>
              <a:rPr lang="en-US" sz="2400" b="1"/>
              <a:t>TINS</a:t>
            </a:r>
            <a:br>
              <a:rPr lang="en-US" sz="2400"/>
            </a:br>
            <a:br>
              <a:rPr lang="en-US" sz="2400"/>
            </a:br>
            <a:r>
              <a:rPr lang="en-US" sz="1800"/>
              <a:t>Perfect for Gifts and Treats!</a:t>
            </a:r>
            <a:endParaRPr lang="en-US" sz="2400"/>
          </a:p>
        </p:txBody>
      </p:sp>
      <p:sp>
        <p:nvSpPr>
          <p:cNvPr id="19" name="Title 4">
            <a:extLst>
              <a:ext uri="{FF2B5EF4-FFF2-40B4-BE49-F238E27FC236}">
                <a16:creationId xmlns:a16="http://schemas.microsoft.com/office/drawing/2014/main" id="{D82D976E-EE10-6DBA-90C7-1425C6B00584}"/>
              </a:ext>
            </a:extLst>
          </p:cNvPr>
          <p:cNvSpPr txBox="1">
            <a:spLocks/>
          </p:cNvSpPr>
          <p:nvPr/>
        </p:nvSpPr>
        <p:spPr>
          <a:xfrm>
            <a:off x="5083257" y="292827"/>
            <a:ext cx="2350212" cy="1050403"/>
          </a:xfrm>
          <a:prstGeom prst="rect">
            <a:avLst/>
          </a:prstGeom>
        </p:spPr>
        <p:txBody>
          <a:bodyPr vert="horz" lIns="182880" tIns="45720" rIns="182880" bIns="45720" rtlCol="0" anchor="ctr">
            <a:noAutofit/>
          </a:bodyPr>
          <a:lstStyle>
            <a:lvl1pPr marL="0" marR="0" indent="0" algn="ctr" defTabSz="685783" rtl="0" eaLnBrk="1" fontAlgn="auto" latinLnBrk="0" hangingPunct="1">
              <a:lnSpc>
                <a:spcPct val="90000"/>
              </a:lnSpc>
              <a:spcBef>
                <a:spcPct val="0"/>
              </a:spcBef>
              <a:spcAft>
                <a:spcPts val="0"/>
              </a:spcAft>
              <a:buClrTx/>
              <a:buSzTx/>
              <a:buFontTx/>
              <a:buNone/>
              <a:tabLst/>
              <a:defRPr lang="en-US" sz="1600" b="0" i="0" kern="1200" smtClean="0">
                <a:solidFill>
                  <a:schemeClr val="tx1"/>
                </a:solidFill>
                <a:effectLst/>
                <a:latin typeface="Girl Scout Text Book" panose="02020003000000000000" pitchFamily="18" charset="0"/>
                <a:ea typeface="+mj-ea"/>
                <a:cs typeface="+mj-cs"/>
              </a:defRPr>
            </a:lvl1pPr>
          </a:lstStyle>
          <a:p>
            <a:r>
              <a:rPr lang="en-US" sz="1800" b="1"/>
              <a:t>Exploration Tin</a:t>
            </a:r>
          </a:p>
          <a:p>
            <a:r>
              <a:rPr lang="en-US" sz="1800"/>
              <a:t>Mint Treasures</a:t>
            </a:r>
          </a:p>
        </p:txBody>
      </p:sp>
      <p:pic>
        <p:nvPicPr>
          <p:cNvPr id="4" name="Picture 3">
            <a:extLst>
              <a:ext uri="{FF2B5EF4-FFF2-40B4-BE49-F238E27FC236}">
                <a16:creationId xmlns:a16="http://schemas.microsoft.com/office/drawing/2014/main" id="{980E0675-D57D-6B4C-59DC-303DFB5F823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760" b="96037" l="5950" r="92449">
                        <a14:foregroundMark x1="8924" y1="72261" x2="5034" y2="57576"/>
                        <a14:foregroundMark x1="5034" y1="57576" x2="9153" y2="26107"/>
                        <a14:foregroundMark x1="9153" y1="26107" x2="20824" y2="14918"/>
                        <a14:foregroundMark x1="20824" y1="14918" x2="36613" y2="7925"/>
                        <a14:foregroundMark x1="36613" y1="7925" x2="52174" y2="6527"/>
                        <a14:foregroundMark x1="52174" y1="6527" x2="72311" y2="9790"/>
                        <a14:foregroundMark x1="72311" y1="9790" x2="86728" y2="24242"/>
                        <a14:foregroundMark x1="86728" y1="24242" x2="93135" y2="39161"/>
                        <a14:foregroundMark x1="93135" y1="39161" x2="88101" y2="73893"/>
                        <a14:foregroundMark x1="30206" y1="6760" x2="47597" y2="4196"/>
                        <a14:foregroundMark x1="47597" y1="4196" x2="63616" y2="6760"/>
                        <a14:foregroundMark x1="63616" y1="6760" x2="63844" y2="7226"/>
                        <a14:foregroundMark x1="6865" y1="68298" x2="6636" y2="48951"/>
                        <a14:foregroundMark x1="6636" y1="48951" x2="5950" y2="66900"/>
                        <a14:foregroundMark x1="5950" y1="66900" x2="6865" y2="68765"/>
                        <a14:foregroundMark x1="28375" y1="90210" x2="47368" y2="95338"/>
                        <a14:foregroundMark x1="47368" y1="95338" x2="66133" y2="92774"/>
                        <a14:foregroundMark x1="66133" y1="92774" x2="74371" y2="88345"/>
                        <a14:foregroundMark x1="47140" y1="94872" x2="63387" y2="93706"/>
                        <a14:foregroundMark x1="63387" y1="93706" x2="63844" y2="93473"/>
                        <a14:foregroundMark x1="62700" y1="93706" x2="37757" y2="94639"/>
                        <a14:foregroundMark x1="49428" y1="27040" x2="32494" y2="34499"/>
                        <a14:foregroundMark x1="32494" y1="34499" x2="51030" y2="71795"/>
                        <a14:foregroundMark x1="51030" y1="71795" x2="73913" y2="44755"/>
                        <a14:foregroundMark x1="73913" y1="44755" x2="31579" y2="20047"/>
                        <a14:foregroundMark x1="31579" y1="20047" x2="29977" y2="24709"/>
                        <a14:foregroundMark x1="42334" y1="33333" x2="51030" y2="50816"/>
                        <a14:foregroundMark x1="51030" y1="50816" x2="51487" y2="35664"/>
                        <a14:foregroundMark x1="51487" y1="35664" x2="50114" y2="35431"/>
                        <a14:foregroundMark x1="39359" y1="34033" x2="35927" y2="36364"/>
                        <a14:foregroundMark x1="31121" y1="32168" x2="48741" y2="29604"/>
                        <a14:foregroundMark x1="48741" y1="29604" x2="65446" y2="43357"/>
                        <a14:foregroundMark x1="65446" y1="43357" x2="49657" y2="61305"/>
                        <a14:foregroundMark x1="49657" y1="61305" x2="45080" y2="41026"/>
                        <a14:foregroundMark x1="45080" y1="41026" x2="60870" y2="35198"/>
                        <a14:foregroundMark x1="48741" y1="95338" x2="48741" y2="95338"/>
                        <a14:foregroundMark x1="49657" y1="95804" x2="49657" y2="95804"/>
                        <a14:foregroundMark x1="51030" y1="95804" x2="51030" y2="95804"/>
                        <a14:foregroundMark x1="52860" y1="95804" x2="52860" y2="95804"/>
                        <a14:foregroundMark x1="54920" y1="95804" x2="54920" y2="95804"/>
                        <a14:foregroundMark x1="57208" y1="95338" x2="57208" y2="95338"/>
                        <a14:foregroundMark x1="56522" y1="95338" x2="65217" y2="93473"/>
                        <a14:foregroundMark x1="61785" y1="93706" x2="48741" y2="95804"/>
                        <a14:foregroundMark x1="48284" y1="96037" x2="56751" y2="95804"/>
                      </a14:backgroundRemoval>
                    </a14:imgEffect>
                  </a14:imgLayer>
                </a14:imgProps>
              </a:ext>
              <a:ext uri="{28A0092B-C50C-407E-A947-70E740481C1C}">
                <a14:useLocalDpi xmlns:a14="http://schemas.microsoft.com/office/drawing/2010/main" val="0"/>
              </a:ext>
            </a:extLst>
          </a:blip>
          <a:srcRect/>
          <a:stretch/>
        </p:blipFill>
        <p:spPr>
          <a:xfrm>
            <a:off x="6223121" y="2571750"/>
            <a:ext cx="2420693" cy="2376378"/>
          </a:xfrm>
          <a:prstGeom prst="rect">
            <a:avLst/>
          </a:prstGeom>
        </p:spPr>
      </p:pic>
      <p:pic>
        <p:nvPicPr>
          <p:cNvPr id="9" name="Picture 8">
            <a:extLst>
              <a:ext uri="{FF2B5EF4-FFF2-40B4-BE49-F238E27FC236}">
                <a16:creationId xmlns:a16="http://schemas.microsoft.com/office/drawing/2014/main" id="{DF9A32F4-3D6B-7006-28C6-B052EC9C25F1}"/>
              </a:ext>
            </a:extLst>
          </p:cNvPr>
          <p:cNvPicPr>
            <a:picLocks noChangeAspect="1"/>
          </p:cNvPicPr>
          <p:nvPr/>
        </p:nvPicPr>
        <p:blipFill>
          <a:blip r:embed="rId7"/>
          <a:srcRect l="29683" t="12265" r="31408" b="15480"/>
          <a:stretch>
            <a:fillRect/>
          </a:stretch>
        </p:blipFill>
        <p:spPr>
          <a:xfrm>
            <a:off x="3001924" y="-94246"/>
            <a:ext cx="2447635" cy="3408946"/>
          </a:xfrm>
          <a:prstGeom prst="rect">
            <a:avLst/>
          </a:prstGeom>
        </p:spPr>
      </p:pic>
      <p:pic>
        <p:nvPicPr>
          <p:cNvPr id="17" name="Picture 16">
            <a:extLst>
              <a:ext uri="{FF2B5EF4-FFF2-40B4-BE49-F238E27FC236}">
                <a16:creationId xmlns:a16="http://schemas.microsoft.com/office/drawing/2014/main" id="{B7E1347F-5B4E-4A9F-325A-971B4F22D734}"/>
              </a:ext>
            </a:extLst>
          </p:cNvPr>
          <p:cNvPicPr>
            <a:picLocks noChangeAspect="1"/>
          </p:cNvPicPr>
          <p:nvPr/>
        </p:nvPicPr>
        <p:blipFill>
          <a:blip r:embed="rId8"/>
          <a:srcRect l="18616" t="28398" r="14123" b="25227"/>
          <a:stretch>
            <a:fillRect/>
          </a:stretch>
        </p:blipFill>
        <p:spPr>
          <a:xfrm>
            <a:off x="6399989" y="608741"/>
            <a:ext cx="2066959" cy="1343803"/>
          </a:xfrm>
          <a:prstGeom prst="rect">
            <a:avLst/>
          </a:prstGeom>
        </p:spPr>
      </p:pic>
    </p:spTree>
    <p:extLst>
      <p:ext uri="{BB962C8B-B14F-4D97-AF65-F5344CB8AC3E}">
        <p14:creationId xmlns:p14="http://schemas.microsoft.com/office/powerpoint/2010/main" val="1294516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A8EAA1-20AA-4904-04C4-E349087AE6CB}"/>
              </a:ext>
            </a:extLst>
          </p:cNvPr>
          <p:cNvSpPr>
            <a:spLocks noGrp="1"/>
          </p:cNvSpPr>
          <p:nvPr>
            <p:ph type="title"/>
          </p:nvPr>
        </p:nvSpPr>
        <p:spPr/>
        <p:txBody>
          <a:bodyPr/>
          <a:lstStyle/>
          <a:p>
            <a:r>
              <a:rPr lang="en-US" sz="2400" b="1"/>
              <a:t>NEW Direct Ship Nut Upsell</a:t>
            </a:r>
          </a:p>
        </p:txBody>
      </p:sp>
      <p:sp>
        <p:nvSpPr>
          <p:cNvPr id="6" name="TextBox 5">
            <a:extLst>
              <a:ext uri="{FF2B5EF4-FFF2-40B4-BE49-F238E27FC236}">
                <a16:creationId xmlns:a16="http://schemas.microsoft.com/office/drawing/2014/main" id="{79B9635A-8328-00C2-9376-D171604B81CF}"/>
              </a:ext>
            </a:extLst>
          </p:cNvPr>
          <p:cNvSpPr txBox="1"/>
          <p:nvPr/>
        </p:nvSpPr>
        <p:spPr>
          <a:xfrm>
            <a:off x="3407307" y="491109"/>
            <a:ext cx="5345723" cy="4422531"/>
          </a:xfrm>
          <a:prstGeom prst="rect">
            <a:avLst/>
          </a:prstGeom>
          <a:noFill/>
          <a:ln>
            <a:noFill/>
          </a:ln>
        </p:spPr>
        <p:txBody>
          <a:bodyPr vert="horz" wrap="square" lIns="91440" tIns="45720" rIns="91440" bIns="45720" rtlCol="0" anchor="ctr">
            <a:noAutofit/>
          </a:bodyPr>
          <a:lstStyle/>
          <a:p>
            <a:r>
              <a:rPr lang="en-US" sz="1800" b="1"/>
              <a:t>NEW</a:t>
            </a:r>
            <a:r>
              <a:rPr lang="en-US"/>
              <a:t> this year, when a supporter places a qualifying Direct Ship Nut &amp; Chocolates order, they may be presented with a Bonus Offer before completing checkout. The offer appears within the shopping cart and provides an opportunity to add an additional item to their order.</a:t>
            </a:r>
            <a:br>
              <a:rPr lang="en-US"/>
            </a:br>
            <a:br>
              <a:rPr lang="en-US"/>
            </a:br>
            <a:r>
              <a:rPr lang="en-US"/>
              <a:t>Bonus Offer purchases are processed as standard Direct Ship sales and:</a:t>
            </a:r>
          </a:p>
          <a:p>
            <a:pPr marL="628642" lvl="1" indent="-285750">
              <a:buFont typeface="Arial" panose="020B0604020202020204" pitchFamily="34" charset="0"/>
              <a:buChar char="•"/>
            </a:pPr>
            <a:r>
              <a:rPr lang="en-US"/>
              <a:t>Count toward participant rewards</a:t>
            </a:r>
          </a:p>
          <a:p>
            <a:pPr marL="628642" lvl="1" indent="-285750">
              <a:buFont typeface="Arial" panose="020B0604020202020204" pitchFamily="34" charset="0"/>
              <a:buChar char="•"/>
            </a:pPr>
            <a:r>
              <a:rPr lang="en-US"/>
              <a:t>Count toward overall program sales</a:t>
            </a:r>
          </a:p>
          <a:p>
            <a:pPr marL="628642" lvl="1" indent="-285750">
              <a:buFont typeface="Arial" panose="020B0604020202020204" pitchFamily="34" charset="0"/>
              <a:buChar char="•"/>
            </a:pPr>
            <a:r>
              <a:rPr lang="en-US"/>
              <a:t>Are fulfilled through the Direct Ship program alongside the supporter's order</a:t>
            </a:r>
          </a:p>
          <a:p>
            <a:pPr marL="628642" lvl="1" indent="-285750">
              <a:buFont typeface="Arial" panose="020B0604020202020204" pitchFamily="34" charset="0"/>
              <a:buChar char="•"/>
            </a:pPr>
            <a:r>
              <a:rPr lang="en-US"/>
              <a:t>Do </a:t>
            </a:r>
            <a:r>
              <a:rPr lang="en-US" b="1" u="sng"/>
              <a:t>not</a:t>
            </a:r>
            <a:r>
              <a:rPr lang="en-US"/>
              <a:t> impact shipping costs!</a:t>
            </a:r>
          </a:p>
          <a:p>
            <a:r>
              <a:rPr lang="en-US"/>
              <a:t> </a:t>
            </a:r>
          </a:p>
          <a:p>
            <a:br>
              <a:rPr lang="en-US" i="1"/>
            </a:br>
            <a:r>
              <a:rPr lang="en-US" i="1"/>
              <a:t>To qualify for a Bonus Offer, a supporter must have at least one non-Care to Share Direct Ship item in their cart.</a:t>
            </a:r>
          </a:p>
          <a:p>
            <a:endParaRPr lang="en-US"/>
          </a:p>
        </p:txBody>
      </p:sp>
      <p:sp>
        <p:nvSpPr>
          <p:cNvPr id="7" name="Plaque 6">
            <a:extLst>
              <a:ext uri="{FF2B5EF4-FFF2-40B4-BE49-F238E27FC236}">
                <a16:creationId xmlns:a16="http://schemas.microsoft.com/office/drawing/2014/main" id="{D4AD6C9C-7638-4A78-C5D0-FE11EBAFC9F8}"/>
              </a:ext>
            </a:extLst>
          </p:cNvPr>
          <p:cNvSpPr/>
          <p:nvPr/>
        </p:nvSpPr>
        <p:spPr>
          <a:xfrm>
            <a:off x="3217680" y="247755"/>
            <a:ext cx="5724978" cy="4647989"/>
          </a:xfrm>
          <a:prstGeom prst="plaque">
            <a:avLst>
              <a:gd name="adj" fmla="val 10575"/>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78415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p:txBody>
          <a:bodyPr/>
          <a:lstStyle/>
          <a:p>
            <a:r>
              <a:rPr lang="en-US" sz="2400" b="1" dirty="0">
                <a:latin typeface="Girl Scout Text Book"/>
              </a:rPr>
              <a:t>CARE TO SHARE</a:t>
            </a:r>
            <a:br>
              <a:rPr lang="en-US" sz="1800" dirty="0"/>
            </a:br>
            <a:br>
              <a:rPr lang="en-US" sz="1800" dirty="0"/>
            </a:br>
            <a:r>
              <a:rPr lang="en-US" sz="1600" dirty="0">
                <a:latin typeface="Girl Scout Text Book"/>
              </a:rPr>
              <a:t>Customer makes purchase to support Packages from Home</a:t>
            </a:r>
            <a:br>
              <a:rPr lang="en-US" sz="1600" dirty="0"/>
            </a:br>
            <a:br>
              <a:rPr lang="en-US" sz="1600" dirty="0"/>
            </a:br>
            <a:r>
              <a:rPr lang="en-US" sz="1600" dirty="0">
                <a:latin typeface="Girl Scout Text Book"/>
              </a:rPr>
              <a:t>Orders can be placed through order card, online girl delivered, or direct ship channels</a:t>
            </a:r>
            <a:br>
              <a:rPr lang="en-US" sz="1600" dirty="0"/>
            </a:br>
            <a:br>
              <a:rPr lang="en-US" sz="1600" dirty="0"/>
            </a:br>
            <a:r>
              <a:rPr lang="en-US" sz="1600" dirty="0">
                <a:latin typeface="Girl Scout Text Book"/>
              </a:rPr>
              <a:t>Product will be distributed by Council. </a:t>
            </a:r>
            <a:br>
              <a:rPr lang="en-US" sz="1600" dirty="0"/>
            </a:br>
            <a:br>
              <a:rPr lang="en-US" sz="1600" dirty="0">
                <a:latin typeface="Girl Scout Text Book"/>
              </a:rPr>
            </a:br>
            <a:r>
              <a:rPr lang="en-US" sz="1600" dirty="0">
                <a:latin typeface="Girl Scout Text Book"/>
              </a:rPr>
              <a:t>Troops earn proceeds and Girl Scouts earn a special patch and credit towards other rewards</a:t>
            </a:r>
            <a:endParaRPr lang="en-US" sz="1800" dirty="0">
              <a:latin typeface="Girl Scout Text Book"/>
            </a:endParaRPr>
          </a:p>
        </p:txBody>
      </p:sp>
      <p:pic>
        <p:nvPicPr>
          <p:cNvPr id="12" name="Picture 11">
            <a:extLst>
              <a:ext uri="{FF2B5EF4-FFF2-40B4-BE49-F238E27FC236}">
                <a16:creationId xmlns:a16="http://schemas.microsoft.com/office/drawing/2014/main" id="{AAE14B08-ED01-E9F4-622D-DBB182B1EDD1}"/>
              </a:ext>
            </a:extLst>
          </p:cNvPr>
          <p:cNvPicPr>
            <a:picLocks noChangeAspect="1"/>
          </p:cNvPicPr>
          <p:nvPr/>
        </p:nvPicPr>
        <p:blipFill>
          <a:blip r:embed="rId3"/>
          <a:stretch>
            <a:fillRect/>
          </a:stretch>
        </p:blipFill>
        <p:spPr>
          <a:xfrm>
            <a:off x="310243" y="585022"/>
            <a:ext cx="3582933" cy="3493492"/>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15392979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C0B96-56AD-24A7-F620-DC52A00E721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AD8F009-4496-4CE8-CB09-D74FD7A68BA4}"/>
              </a:ext>
            </a:extLst>
          </p:cNvPr>
          <p:cNvSpPr>
            <a:spLocks noGrp="1"/>
          </p:cNvSpPr>
          <p:nvPr>
            <p:ph type="title"/>
          </p:nvPr>
        </p:nvSpPr>
        <p:spPr/>
        <p:txBody>
          <a:bodyPr/>
          <a:lstStyle/>
          <a:p>
            <a:r>
              <a:rPr lang="en-US" sz="2800" b="1"/>
              <a:t>Mags &amp; More</a:t>
            </a:r>
          </a:p>
        </p:txBody>
      </p:sp>
      <p:pic>
        <p:nvPicPr>
          <p:cNvPr id="7" name="Picture 6">
            <a:extLst>
              <a:ext uri="{FF2B5EF4-FFF2-40B4-BE49-F238E27FC236}">
                <a16:creationId xmlns:a16="http://schemas.microsoft.com/office/drawing/2014/main" id="{08292A10-05F3-9D1D-ABEC-3DBC0502A423}"/>
              </a:ext>
            </a:extLst>
          </p:cNvPr>
          <p:cNvPicPr>
            <a:picLocks noChangeAspect="1"/>
          </p:cNvPicPr>
          <p:nvPr/>
        </p:nvPicPr>
        <p:blipFill>
          <a:blip r:embed="rId3"/>
          <a:stretch>
            <a:fillRect/>
          </a:stretch>
        </p:blipFill>
        <p:spPr>
          <a:xfrm>
            <a:off x="6587231" y="2686050"/>
            <a:ext cx="2419841" cy="2303891"/>
          </a:xfrm>
          <a:prstGeom prst="rect">
            <a:avLst/>
          </a:prstGeom>
        </p:spPr>
      </p:pic>
    </p:spTree>
    <p:extLst>
      <p:ext uri="{BB962C8B-B14F-4D97-AF65-F5344CB8AC3E}">
        <p14:creationId xmlns:p14="http://schemas.microsoft.com/office/powerpoint/2010/main" val="23126782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D0D2215-044F-B848-A250-5FF72A8DF8EB}"/>
              </a:ext>
            </a:extLst>
          </p:cNvPr>
          <p:cNvSpPr>
            <a:spLocks noGrp="1"/>
          </p:cNvSpPr>
          <p:nvPr>
            <p:ph type="pic" sz="quarter" idx="21"/>
          </p:nvPr>
        </p:nvSpPr>
        <p:spPr>
          <a:ln w="38100">
            <a:solidFill>
              <a:schemeClr val="accent3"/>
            </a:solidFill>
          </a:ln>
        </p:spPr>
        <p:txBody>
          <a:bodyPr/>
          <a:lstStyle/>
          <a:p>
            <a:endParaRPr lang="en-US">
              <a:noFill/>
            </a:endParaRPr>
          </a:p>
        </p:txBody>
      </p:sp>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p:txBody>
          <a:bodyPr/>
          <a:lstStyle/>
          <a:p>
            <a:r>
              <a:rPr lang="en-US" b="1"/>
              <a:t>5 SKILLS ACQUIRED THROUGH GIRL SCOUT LEADERSHIP EXPERIENCE</a:t>
            </a:r>
            <a:br>
              <a:rPr lang="en-US"/>
            </a:br>
            <a:br>
              <a:rPr lang="en-US"/>
            </a:br>
            <a:r>
              <a:rPr lang="en-US" sz="1800"/>
              <a:t>Goal Setting</a:t>
            </a:r>
            <a:br>
              <a:rPr lang="en-US" sz="1800"/>
            </a:br>
            <a:r>
              <a:rPr lang="en-US" sz="1800"/>
              <a:t>Money Management</a:t>
            </a:r>
            <a:br>
              <a:rPr lang="en-US" sz="1800"/>
            </a:br>
            <a:r>
              <a:rPr lang="en-US" sz="1800"/>
              <a:t>People Skills</a:t>
            </a:r>
            <a:br>
              <a:rPr lang="en-US" sz="1800"/>
            </a:br>
            <a:r>
              <a:rPr lang="en-US" sz="1800"/>
              <a:t>Decision Making</a:t>
            </a:r>
            <a:br>
              <a:rPr lang="en-US" sz="1800"/>
            </a:br>
            <a:r>
              <a:rPr lang="en-US" sz="1800"/>
              <a:t>Business Ethics</a:t>
            </a:r>
            <a:br>
              <a:rPr lang="en-US" sz="1800"/>
            </a:br>
            <a:br>
              <a:rPr lang="en-US" sz="1800"/>
            </a:br>
            <a:r>
              <a:rPr lang="en-US" sz="1800" u="sng"/>
              <a:t>Plus:</a:t>
            </a:r>
            <a:r>
              <a:rPr lang="en-US" sz="1800"/>
              <a:t> Girl Scout Programs, Camp, Troop Activities &amp; Giving Back</a:t>
            </a:r>
            <a:endParaRPr lang="en-US"/>
          </a:p>
        </p:txBody>
      </p:sp>
      <p:sp>
        <p:nvSpPr>
          <p:cNvPr id="7" name="TextBox 6">
            <a:extLst>
              <a:ext uri="{FF2B5EF4-FFF2-40B4-BE49-F238E27FC236}">
                <a16:creationId xmlns:a16="http://schemas.microsoft.com/office/drawing/2014/main" id="{BD542059-F65A-0821-F8D7-2C71C144DAAE}"/>
              </a:ext>
            </a:extLst>
          </p:cNvPr>
          <p:cNvSpPr txBox="1"/>
          <p:nvPr/>
        </p:nvSpPr>
        <p:spPr>
          <a:xfrm>
            <a:off x="-994787" y="1828800"/>
            <a:ext cx="0" cy="0"/>
          </a:xfrm>
          <a:prstGeom prst="rect">
            <a:avLst/>
          </a:prstGeom>
          <a:noFill/>
          <a:ln>
            <a:noFill/>
          </a:ln>
        </p:spPr>
        <p:txBody>
          <a:bodyPr vert="horz" wrap="none" lIns="91440" tIns="45720" rIns="91440" bIns="45720" rtlCol="0" anchor="ctr">
            <a:noAutofit/>
          </a:bodyPr>
          <a:lstStyle/>
          <a:p>
            <a:pPr algn="l"/>
            <a:endParaRPr lang="en-US"/>
          </a:p>
        </p:txBody>
      </p:sp>
      <p:pic>
        <p:nvPicPr>
          <p:cNvPr id="15" name="Picture 14">
            <a:extLst>
              <a:ext uri="{FF2B5EF4-FFF2-40B4-BE49-F238E27FC236}">
                <a16:creationId xmlns:a16="http://schemas.microsoft.com/office/drawing/2014/main" id="{09E558EF-35A7-301D-2F60-77C89FD095FE}"/>
              </a:ext>
            </a:extLst>
          </p:cNvPr>
          <p:cNvPicPr>
            <a:picLocks noChangeAspect="1"/>
          </p:cNvPicPr>
          <p:nvPr/>
        </p:nvPicPr>
        <p:blipFill>
          <a:blip r:embed="rId3"/>
          <a:stretch>
            <a:fillRect/>
          </a:stretch>
        </p:blipFill>
        <p:spPr>
          <a:xfrm>
            <a:off x="502874" y="1337311"/>
            <a:ext cx="816158" cy="2620589"/>
          </a:xfrm>
          <a:prstGeom prst="rect">
            <a:avLst/>
          </a:prstGeom>
        </p:spPr>
      </p:pic>
      <p:pic>
        <p:nvPicPr>
          <p:cNvPr id="16" name="Picture 15">
            <a:extLst>
              <a:ext uri="{FF2B5EF4-FFF2-40B4-BE49-F238E27FC236}">
                <a16:creationId xmlns:a16="http://schemas.microsoft.com/office/drawing/2014/main" id="{16990ACB-7717-07AE-BDC1-E91079FFA69B}"/>
              </a:ext>
            </a:extLst>
          </p:cNvPr>
          <p:cNvPicPr>
            <a:picLocks noChangeAspect="1"/>
          </p:cNvPicPr>
          <p:nvPr/>
        </p:nvPicPr>
        <p:blipFill>
          <a:blip r:embed="rId4"/>
          <a:stretch>
            <a:fillRect/>
          </a:stretch>
        </p:blipFill>
        <p:spPr>
          <a:xfrm>
            <a:off x="2580175" y="1337311"/>
            <a:ext cx="688483" cy="2590006"/>
          </a:xfrm>
          <a:prstGeom prst="rect">
            <a:avLst/>
          </a:prstGeom>
        </p:spPr>
      </p:pic>
      <p:pic>
        <p:nvPicPr>
          <p:cNvPr id="11" name="Picture 10">
            <a:extLst>
              <a:ext uri="{FF2B5EF4-FFF2-40B4-BE49-F238E27FC236}">
                <a16:creationId xmlns:a16="http://schemas.microsoft.com/office/drawing/2014/main" id="{ED4DC0BA-043A-0D48-A461-4586352F7666}"/>
              </a:ext>
            </a:extLst>
          </p:cNvPr>
          <p:cNvPicPr>
            <a:picLocks noChangeAspect="1"/>
          </p:cNvPicPr>
          <p:nvPr/>
        </p:nvPicPr>
        <p:blipFill>
          <a:blip r:embed="rId5"/>
          <a:stretch>
            <a:fillRect/>
          </a:stretch>
        </p:blipFill>
        <p:spPr>
          <a:xfrm>
            <a:off x="1505509" y="1780834"/>
            <a:ext cx="888189" cy="2177066"/>
          </a:xfrm>
          <a:prstGeom prst="rect">
            <a:avLst/>
          </a:prstGeom>
        </p:spPr>
      </p:pic>
      <p:pic>
        <p:nvPicPr>
          <p:cNvPr id="40" name="Picture 39" descr="A cartoon of a person with a hat&#10;&#10;AI-generated content may be incorrect.">
            <a:extLst>
              <a:ext uri="{FF2B5EF4-FFF2-40B4-BE49-F238E27FC236}">
                <a16:creationId xmlns:a16="http://schemas.microsoft.com/office/drawing/2014/main" id="{F0711534-43C9-B2ED-2B0C-D8722AB59E29}"/>
              </a:ext>
            </a:extLst>
          </p:cNvPr>
          <p:cNvPicPr>
            <a:picLocks noChangeAspect="1"/>
          </p:cNvPicPr>
          <p:nvPr/>
        </p:nvPicPr>
        <p:blipFill>
          <a:blip r:embed="rId6"/>
          <a:stretch>
            <a:fillRect/>
          </a:stretch>
        </p:blipFill>
        <p:spPr>
          <a:xfrm>
            <a:off x="3419220" y="1458440"/>
            <a:ext cx="777988" cy="2468877"/>
          </a:xfrm>
          <a:prstGeom prst="rect">
            <a:avLst/>
          </a:prstGeom>
        </p:spPr>
      </p:pic>
    </p:spTree>
    <p:extLst>
      <p:ext uri="{BB962C8B-B14F-4D97-AF65-F5344CB8AC3E}">
        <p14:creationId xmlns:p14="http://schemas.microsoft.com/office/powerpoint/2010/main" val="11235428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2989FA-77B5-1644-B0C0-7B258AA29952}"/>
              </a:ext>
            </a:extLst>
          </p:cNvPr>
          <p:cNvSpPr>
            <a:spLocks noGrp="1"/>
          </p:cNvSpPr>
          <p:nvPr>
            <p:ph type="title"/>
          </p:nvPr>
        </p:nvSpPr>
        <p:spPr>
          <a:xfrm>
            <a:off x="167109" y="996156"/>
            <a:ext cx="4237781" cy="3109852"/>
          </a:xfrm>
        </p:spPr>
        <p:txBody>
          <a:bodyPr/>
          <a:lstStyle/>
          <a:p>
            <a:r>
              <a:rPr lang="en-US" sz="2400" b="1" dirty="0"/>
              <a:t>MAGAZINES</a:t>
            </a:r>
            <a:br>
              <a:rPr lang="en-US" dirty="0"/>
            </a:br>
            <a:br>
              <a:rPr lang="en-US" dirty="0"/>
            </a:br>
            <a:r>
              <a:rPr lang="en-US" sz="1600" dirty="0"/>
              <a:t>Top selling magazines</a:t>
            </a:r>
            <a:br>
              <a:rPr lang="en-US" sz="1600" dirty="0"/>
            </a:br>
            <a:r>
              <a:rPr lang="en-US" sz="1600" dirty="0"/>
              <a:t>Easy renewal</a:t>
            </a:r>
            <a:br>
              <a:rPr lang="en-US" sz="1600" dirty="0"/>
            </a:br>
            <a:br>
              <a:rPr lang="en-US" sz="1600" dirty="0"/>
            </a:br>
            <a:r>
              <a:rPr lang="en-US" sz="1600" dirty="0">
                <a:solidFill>
                  <a:srgbClr val="FFFF00"/>
                </a:solidFill>
              </a:rPr>
              <a:t>*</a:t>
            </a:r>
            <a:r>
              <a:rPr lang="en-US" sz="1600" b="1" dirty="0">
                <a:solidFill>
                  <a:srgbClr val="FFFF00"/>
                </a:solidFill>
              </a:rPr>
              <a:t>NEW* </a:t>
            </a:r>
            <a:br>
              <a:rPr lang="en-US" sz="1600" b="1" dirty="0">
                <a:solidFill>
                  <a:srgbClr val="FFFF00"/>
                </a:solidFill>
              </a:rPr>
            </a:br>
            <a:r>
              <a:rPr lang="en-US" sz="1600" dirty="0"/>
              <a:t>Most popular titles returning!</a:t>
            </a:r>
            <a:br>
              <a:rPr lang="en-US" sz="1800" dirty="0"/>
            </a:br>
            <a:endParaRPr lang="en-US" dirty="0"/>
          </a:p>
        </p:txBody>
      </p:sp>
      <p:pic>
        <p:nvPicPr>
          <p:cNvPr id="9" name="Picture 8" descr="A magazine cover with cartoon characters&#10;&#10;AI-generated content may be incorrect.">
            <a:extLst>
              <a:ext uri="{FF2B5EF4-FFF2-40B4-BE49-F238E27FC236}">
                <a16:creationId xmlns:a16="http://schemas.microsoft.com/office/drawing/2014/main" id="{04DF35DF-89DD-B83D-2038-B9343FDFAFF9}"/>
              </a:ext>
            </a:extLst>
          </p:cNvPr>
          <p:cNvPicPr>
            <a:picLocks noChangeAspect="1"/>
          </p:cNvPicPr>
          <p:nvPr/>
        </p:nvPicPr>
        <p:blipFill>
          <a:blip r:embed="rId3"/>
          <a:stretch>
            <a:fillRect/>
          </a:stretch>
        </p:blipFill>
        <p:spPr>
          <a:xfrm>
            <a:off x="4949709" y="459855"/>
            <a:ext cx="1635453" cy="2146532"/>
          </a:xfrm>
          <a:prstGeom prst="rect">
            <a:avLst/>
          </a:prstGeom>
          <a:ln>
            <a:noFill/>
          </a:ln>
          <a:effectLst>
            <a:outerShdw blurRad="190500" algn="tl" rotWithShape="0">
              <a:srgbClr val="000000">
                <a:alpha val="70000"/>
              </a:srgbClr>
            </a:outerShdw>
          </a:effectLst>
        </p:spPr>
      </p:pic>
      <p:pic>
        <p:nvPicPr>
          <p:cNvPr id="15" name="Picture 14" descr="A magazine cover with a person in a blue raft&#10;&#10;AI-generated content may be incorrect.">
            <a:extLst>
              <a:ext uri="{FF2B5EF4-FFF2-40B4-BE49-F238E27FC236}">
                <a16:creationId xmlns:a16="http://schemas.microsoft.com/office/drawing/2014/main" id="{5FA690C1-D10D-0ECF-343F-81D8850BD672}"/>
              </a:ext>
            </a:extLst>
          </p:cNvPr>
          <p:cNvPicPr>
            <a:picLocks noChangeAspect="1"/>
          </p:cNvPicPr>
          <p:nvPr/>
        </p:nvPicPr>
        <p:blipFill>
          <a:blip r:embed="rId4"/>
          <a:stretch>
            <a:fillRect/>
          </a:stretch>
        </p:blipFill>
        <p:spPr>
          <a:xfrm>
            <a:off x="6031572" y="2743794"/>
            <a:ext cx="1628185" cy="2146532"/>
          </a:xfrm>
          <a:prstGeom prst="rect">
            <a:avLst/>
          </a:prstGeom>
          <a:ln>
            <a:noFill/>
          </a:ln>
          <a:effectLst>
            <a:outerShdw blurRad="190500" algn="tl" rotWithShape="0">
              <a:srgbClr val="000000">
                <a:alpha val="70000"/>
              </a:srgbClr>
            </a:outerShdw>
          </a:effectLst>
        </p:spPr>
      </p:pic>
      <p:pic>
        <p:nvPicPr>
          <p:cNvPr id="4" name="Picture 3">
            <a:extLst>
              <a:ext uri="{FF2B5EF4-FFF2-40B4-BE49-F238E27FC236}">
                <a16:creationId xmlns:a16="http://schemas.microsoft.com/office/drawing/2014/main" id="{9784C672-68C0-D36A-A876-97E68E786D85}"/>
              </a:ext>
            </a:extLst>
          </p:cNvPr>
          <p:cNvPicPr>
            <a:picLocks noChangeAspect="1"/>
          </p:cNvPicPr>
          <p:nvPr/>
        </p:nvPicPr>
        <p:blipFill>
          <a:blip r:embed="rId5"/>
          <a:stretch>
            <a:fillRect/>
          </a:stretch>
        </p:blipFill>
        <p:spPr>
          <a:xfrm>
            <a:off x="7129981" y="459855"/>
            <a:ext cx="1644020" cy="21465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846632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77FB3E-1009-DF8C-3F59-6946866AB5F2}"/>
              </a:ext>
            </a:extLst>
          </p:cNvPr>
          <p:cNvSpPr>
            <a:spLocks noGrp="1"/>
          </p:cNvSpPr>
          <p:nvPr>
            <p:ph type="title"/>
          </p:nvPr>
        </p:nvSpPr>
        <p:spPr>
          <a:xfrm>
            <a:off x="167109" y="1688238"/>
            <a:ext cx="4237781" cy="2077261"/>
          </a:xfrm>
        </p:spPr>
        <p:txBody>
          <a:bodyPr/>
          <a:lstStyle/>
          <a:p>
            <a:r>
              <a:rPr lang="en-US" sz="1600"/>
              <a:t>We’re excited to bring back some of our most popular titles, like print editions of…</a:t>
            </a:r>
            <a:br>
              <a:rPr lang="en-US" sz="1600"/>
            </a:br>
            <a:br>
              <a:rPr lang="en-US" sz="1400" b="1"/>
            </a:br>
            <a:r>
              <a:rPr lang="en-US" sz="1800" b="1"/>
              <a:t>Food Network</a:t>
            </a:r>
            <a:br>
              <a:rPr lang="en-US" sz="1800" b="1"/>
            </a:br>
            <a:r>
              <a:rPr lang="en-US" sz="1800" b="1"/>
              <a:t>Good Housekeeping</a:t>
            </a:r>
            <a:br>
              <a:rPr lang="en-US" sz="1800" b="1"/>
            </a:br>
            <a:r>
              <a:rPr lang="en-US" sz="1800" b="1"/>
              <a:t>Women’s Health</a:t>
            </a:r>
            <a:br>
              <a:rPr lang="en-US" sz="1800"/>
            </a:br>
            <a:br>
              <a:rPr lang="en-US" sz="1400"/>
            </a:br>
            <a:r>
              <a:rPr lang="en-US" sz="1600"/>
              <a:t>As well as </a:t>
            </a:r>
            <a:r>
              <a:rPr lang="en-US" sz="1600" b="1">
                <a:solidFill>
                  <a:srgbClr val="FFFF00"/>
                </a:solidFill>
              </a:rPr>
              <a:t>NEW</a:t>
            </a:r>
            <a:r>
              <a:rPr lang="en-US" sz="1600"/>
              <a:t> print titles expanding our special-interest categories, such as…</a:t>
            </a:r>
            <a:br>
              <a:rPr lang="en-US" sz="1600"/>
            </a:br>
            <a:br>
              <a:rPr lang="en-US" sz="1400"/>
            </a:br>
            <a:r>
              <a:rPr lang="en-US" sz="1800" b="1"/>
              <a:t>Artists Magazine</a:t>
            </a:r>
            <a:br>
              <a:rPr lang="en-US" sz="1800" b="1"/>
            </a:br>
            <a:r>
              <a:rPr lang="en-US" sz="1800" b="1"/>
              <a:t>Love of Quilting</a:t>
            </a:r>
            <a:br>
              <a:rPr lang="en-US" sz="1800" b="1"/>
            </a:br>
            <a:r>
              <a:rPr lang="en-US" sz="1800" b="1"/>
              <a:t>Watercolor Artist</a:t>
            </a:r>
            <a:br>
              <a:rPr lang="en-US" sz="1400"/>
            </a:br>
            <a:endParaRPr lang="en-US"/>
          </a:p>
        </p:txBody>
      </p:sp>
      <p:pic>
        <p:nvPicPr>
          <p:cNvPr id="8" name="Picture 7">
            <a:extLst>
              <a:ext uri="{FF2B5EF4-FFF2-40B4-BE49-F238E27FC236}">
                <a16:creationId xmlns:a16="http://schemas.microsoft.com/office/drawing/2014/main" id="{17F0AD3A-8AA2-0690-CBBA-0E627FE0783A}"/>
              </a:ext>
            </a:extLst>
          </p:cNvPr>
          <p:cNvPicPr>
            <a:picLocks noChangeAspect="1"/>
          </p:cNvPicPr>
          <p:nvPr/>
        </p:nvPicPr>
        <p:blipFill>
          <a:blip r:embed="rId3"/>
          <a:stretch>
            <a:fillRect/>
          </a:stretch>
        </p:blipFill>
        <p:spPr>
          <a:xfrm>
            <a:off x="6274271" y="2822269"/>
            <a:ext cx="1235057" cy="1705466"/>
          </a:xfrm>
          <a:prstGeom prst="rect">
            <a:avLst/>
          </a:prstGeom>
          <a:ln w="19050">
            <a:solidFill>
              <a:schemeClr val="tx1"/>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0D57C2F5-8004-244F-B7E2-1068B3FA7AE7}"/>
              </a:ext>
            </a:extLst>
          </p:cNvPr>
          <p:cNvPicPr>
            <a:picLocks noChangeAspect="1"/>
          </p:cNvPicPr>
          <p:nvPr/>
        </p:nvPicPr>
        <p:blipFill>
          <a:blip r:embed="rId4"/>
          <a:stretch>
            <a:fillRect/>
          </a:stretch>
        </p:blipFill>
        <p:spPr>
          <a:xfrm>
            <a:off x="4739112" y="622658"/>
            <a:ext cx="1337924" cy="1710414"/>
          </a:xfrm>
          <a:prstGeom prst="rect">
            <a:avLst/>
          </a:prstGeom>
          <a:ln w="19050">
            <a:solidFill>
              <a:schemeClr val="tx1"/>
            </a:solidFill>
          </a:ln>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4C393D34-9390-A814-65C5-D0C9C428146D}"/>
              </a:ext>
            </a:extLst>
          </p:cNvPr>
          <p:cNvPicPr>
            <a:picLocks noChangeAspect="1"/>
          </p:cNvPicPr>
          <p:nvPr/>
        </p:nvPicPr>
        <p:blipFill>
          <a:blip r:embed="rId5"/>
          <a:stretch>
            <a:fillRect/>
          </a:stretch>
        </p:blipFill>
        <p:spPr>
          <a:xfrm>
            <a:off x="4739113" y="2822268"/>
            <a:ext cx="1337923" cy="1705467"/>
          </a:xfrm>
          <a:prstGeom prst="rect">
            <a:avLst/>
          </a:prstGeom>
          <a:ln w="19050">
            <a:solidFill>
              <a:schemeClr val="tx1"/>
            </a:solidFill>
          </a:ln>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B818DC82-26AC-EEE3-514A-E6C97CF67BA3}"/>
              </a:ext>
            </a:extLst>
          </p:cNvPr>
          <p:cNvPicPr>
            <a:picLocks noChangeAspect="1"/>
          </p:cNvPicPr>
          <p:nvPr/>
        </p:nvPicPr>
        <p:blipFill>
          <a:blip r:embed="rId6"/>
          <a:stretch>
            <a:fillRect/>
          </a:stretch>
        </p:blipFill>
        <p:spPr>
          <a:xfrm>
            <a:off x="7708105" y="627931"/>
            <a:ext cx="1257542" cy="1705141"/>
          </a:xfrm>
          <a:prstGeom prst="rect">
            <a:avLst/>
          </a:prstGeom>
          <a:ln w="19050">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DE22BA66-01EF-62C9-467B-A864C06A32A7}"/>
              </a:ext>
            </a:extLst>
          </p:cNvPr>
          <p:cNvPicPr>
            <a:picLocks noChangeAspect="1"/>
          </p:cNvPicPr>
          <p:nvPr/>
        </p:nvPicPr>
        <p:blipFill>
          <a:blip r:embed="rId7"/>
          <a:stretch>
            <a:fillRect/>
          </a:stretch>
        </p:blipFill>
        <p:spPr>
          <a:xfrm>
            <a:off x="7708105" y="2822268"/>
            <a:ext cx="1235057" cy="1705140"/>
          </a:xfrm>
          <a:prstGeom prst="rect">
            <a:avLst/>
          </a:prstGeom>
          <a:ln w="19050">
            <a:solidFill>
              <a:schemeClr val="tx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D2B0F8AC-0A2E-08DB-FD14-9E3962FBF1D9}"/>
              </a:ext>
            </a:extLst>
          </p:cNvPr>
          <p:cNvPicPr>
            <a:picLocks noChangeAspect="1"/>
          </p:cNvPicPr>
          <p:nvPr/>
        </p:nvPicPr>
        <p:blipFill>
          <a:blip r:embed="rId8"/>
          <a:stretch>
            <a:fillRect/>
          </a:stretch>
        </p:blipFill>
        <p:spPr>
          <a:xfrm>
            <a:off x="6223608" y="622658"/>
            <a:ext cx="1317173" cy="1705141"/>
          </a:xfrm>
          <a:prstGeom prst="rect">
            <a:avLst/>
          </a:prstGeom>
          <a:ln w="1905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396621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134534" y="426029"/>
            <a:ext cx="2745424" cy="4474557"/>
          </a:xfrm>
        </p:spPr>
        <p:txBody>
          <a:bodyPr>
            <a:normAutofit/>
          </a:bodyPr>
          <a:lstStyle/>
          <a:p>
            <a:r>
              <a:rPr lang="en-US" sz="2400" b="1"/>
              <a:t>BARKBOX</a:t>
            </a:r>
            <a:br>
              <a:rPr lang="en-US"/>
            </a:br>
            <a:br>
              <a:rPr lang="en-US"/>
            </a:br>
            <a:br>
              <a:rPr lang="en-US"/>
            </a:br>
            <a:r>
              <a:rPr lang="en-US" sz="1800"/>
              <a:t>Girl Scout themed BarkBox options</a:t>
            </a:r>
            <a:br>
              <a:rPr lang="en-US" sz="1800"/>
            </a:br>
            <a:br>
              <a:rPr lang="en-US" sz="1800"/>
            </a:br>
            <a:r>
              <a:rPr lang="en-US" sz="1800">
                <a:latin typeface="Girl Scout Text Book"/>
              </a:rPr>
              <a:t>Choose from four different boxes!</a:t>
            </a:r>
            <a:br>
              <a:rPr lang="en-US" sz="1800">
                <a:latin typeface="Girl Scout Text Book"/>
              </a:rPr>
            </a:br>
            <a:br>
              <a:rPr lang="en-US" sz="1800">
                <a:latin typeface="Girl Scout Text Book"/>
              </a:rPr>
            </a:br>
            <a:r>
              <a:rPr lang="en-US" sz="1800">
                <a:latin typeface="Girl Scout Text Book"/>
              </a:rPr>
              <a:t>Limited Quantity</a:t>
            </a:r>
            <a:br>
              <a:rPr lang="en-US" sz="1800"/>
            </a:br>
            <a:endParaRPr lang="en-US" sz="1800"/>
          </a:p>
        </p:txBody>
      </p:sp>
      <p:pic>
        <p:nvPicPr>
          <p:cNvPr id="8" name="Picture 7">
            <a:extLst>
              <a:ext uri="{FF2B5EF4-FFF2-40B4-BE49-F238E27FC236}">
                <a16:creationId xmlns:a16="http://schemas.microsoft.com/office/drawing/2014/main" id="{C28E5A07-92EA-D785-A3A5-75141B03E4A7}"/>
              </a:ext>
            </a:extLst>
          </p:cNvPr>
          <p:cNvPicPr>
            <a:picLocks noChangeAspect="1"/>
          </p:cNvPicPr>
          <p:nvPr/>
        </p:nvPicPr>
        <p:blipFill>
          <a:blip r:embed="rId3"/>
          <a:stretch>
            <a:fillRect/>
          </a:stretch>
        </p:blipFill>
        <p:spPr>
          <a:xfrm>
            <a:off x="4404860" y="51746"/>
            <a:ext cx="3011939" cy="2347081"/>
          </a:xfrm>
          <a:prstGeom prst="rect">
            <a:avLst/>
          </a:prstGeom>
        </p:spPr>
      </p:pic>
      <p:pic>
        <p:nvPicPr>
          <p:cNvPr id="11" name="Picture 10">
            <a:extLst>
              <a:ext uri="{FF2B5EF4-FFF2-40B4-BE49-F238E27FC236}">
                <a16:creationId xmlns:a16="http://schemas.microsoft.com/office/drawing/2014/main" id="{F621A0E5-96A7-0CD5-8123-2519B1CC468F}"/>
              </a:ext>
            </a:extLst>
          </p:cNvPr>
          <p:cNvPicPr>
            <a:picLocks noChangeAspect="1"/>
          </p:cNvPicPr>
          <p:nvPr/>
        </p:nvPicPr>
        <p:blipFill>
          <a:blip r:embed="rId4"/>
          <a:stretch>
            <a:fillRect/>
          </a:stretch>
        </p:blipFill>
        <p:spPr>
          <a:xfrm>
            <a:off x="3434955" y="2331436"/>
            <a:ext cx="4994496" cy="2772346"/>
          </a:xfrm>
          <a:prstGeom prst="rect">
            <a:avLst/>
          </a:prstGeom>
        </p:spPr>
      </p:pic>
    </p:spTree>
    <p:extLst>
      <p:ext uri="{BB962C8B-B14F-4D97-AF65-F5344CB8AC3E}">
        <p14:creationId xmlns:p14="http://schemas.microsoft.com/office/powerpoint/2010/main" val="31371746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65370" y="344885"/>
            <a:ext cx="2933746" cy="4474557"/>
          </a:xfrm>
        </p:spPr>
        <p:txBody>
          <a:bodyPr>
            <a:normAutofit/>
          </a:bodyPr>
          <a:lstStyle/>
          <a:p>
            <a:r>
              <a:rPr lang="en-US" sz="2400" b="1"/>
              <a:t>CANDLES</a:t>
            </a:r>
            <a:br>
              <a:rPr lang="en-US"/>
            </a:br>
            <a:br>
              <a:rPr lang="en-US"/>
            </a:br>
            <a:br>
              <a:rPr lang="en-US"/>
            </a:br>
            <a:r>
              <a:rPr lang="en-US" sz="1800" b="1">
                <a:solidFill>
                  <a:srgbClr val="FFFF00"/>
                </a:solidFill>
              </a:rPr>
              <a:t>*New*</a:t>
            </a:r>
            <a:br>
              <a:rPr lang="en-US"/>
            </a:br>
            <a:r>
              <a:rPr lang="en-US" u="sng"/>
              <a:t>Original Collection: </a:t>
            </a:r>
            <a:br>
              <a:rPr lang="en-US"/>
            </a:br>
            <a:r>
              <a:rPr lang="en-US"/>
              <a:t>9 fragrances</a:t>
            </a:r>
            <a:br>
              <a:rPr lang="en-US"/>
            </a:br>
            <a:r>
              <a:rPr lang="en-US"/>
              <a:t>4 sizes</a:t>
            </a:r>
            <a:br>
              <a:rPr lang="en-US" sz="1800"/>
            </a:br>
            <a:br>
              <a:rPr lang="en-US" sz="1800"/>
            </a:br>
            <a:r>
              <a:rPr lang="en-US" sz="1800" b="1">
                <a:solidFill>
                  <a:srgbClr val="FFFF00"/>
                </a:solidFill>
              </a:rPr>
              <a:t>*New*</a:t>
            </a:r>
            <a:br>
              <a:rPr lang="en-US" sz="1800"/>
            </a:br>
            <a:r>
              <a:rPr lang="en-US" u="sng"/>
              <a:t>Coconut Soy Collection:</a:t>
            </a:r>
            <a:r>
              <a:rPr lang="en-US"/>
              <a:t> </a:t>
            </a:r>
            <a:br>
              <a:rPr lang="en-US"/>
            </a:br>
            <a:r>
              <a:rPr lang="en-US"/>
              <a:t>12 fragrances, 1 size</a:t>
            </a:r>
            <a:br>
              <a:rPr lang="en-US"/>
            </a:br>
            <a:r>
              <a:rPr lang="en-US"/>
              <a:t>3 discovery sets</a:t>
            </a:r>
            <a:br>
              <a:rPr lang="en-US"/>
            </a:br>
            <a:br>
              <a:rPr lang="en-US"/>
            </a:br>
            <a:r>
              <a:rPr lang="en-US"/>
              <a:t>Styles and scents for all customers!</a:t>
            </a:r>
            <a:br>
              <a:rPr lang="en-US"/>
            </a:br>
            <a:endParaRPr lang="en-US"/>
          </a:p>
        </p:txBody>
      </p:sp>
      <p:pic>
        <p:nvPicPr>
          <p:cNvPr id="5" name="Picture 4">
            <a:extLst>
              <a:ext uri="{FF2B5EF4-FFF2-40B4-BE49-F238E27FC236}">
                <a16:creationId xmlns:a16="http://schemas.microsoft.com/office/drawing/2014/main" id="{61604159-F71A-E461-CC43-D5FE1492C09F}"/>
              </a:ext>
            </a:extLst>
          </p:cNvPr>
          <p:cNvPicPr>
            <a:picLocks noChangeAspect="1"/>
          </p:cNvPicPr>
          <p:nvPr/>
        </p:nvPicPr>
        <p:blipFill>
          <a:blip r:embed="rId3"/>
          <a:srcRect l="16881" r="16881"/>
          <a:stretch>
            <a:fillRect/>
          </a:stretch>
        </p:blipFill>
        <p:spPr>
          <a:xfrm>
            <a:off x="3348852" y="186618"/>
            <a:ext cx="1552790" cy="2344293"/>
          </a:xfrm>
          <a:prstGeom prst="rect">
            <a:avLst/>
          </a:prstGeom>
        </p:spPr>
      </p:pic>
      <p:pic>
        <p:nvPicPr>
          <p:cNvPr id="7" name="Picture 6">
            <a:extLst>
              <a:ext uri="{FF2B5EF4-FFF2-40B4-BE49-F238E27FC236}">
                <a16:creationId xmlns:a16="http://schemas.microsoft.com/office/drawing/2014/main" id="{E5DDCE3E-65C0-735A-8CFF-3027EF62E05F}"/>
              </a:ext>
            </a:extLst>
          </p:cNvPr>
          <p:cNvPicPr>
            <a:picLocks noChangeAspect="1"/>
          </p:cNvPicPr>
          <p:nvPr/>
        </p:nvPicPr>
        <p:blipFill>
          <a:blip r:embed="rId4"/>
          <a:srcRect l="6540" r="6540"/>
          <a:stretch>
            <a:fillRect/>
          </a:stretch>
        </p:blipFill>
        <p:spPr>
          <a:xfrm>
            <a:off x="4421016" y="667552"/>
            <a:ext cx="1640030" cy="1886825"/>
          </a:xfrm>
          <a:prstGeom prst="rect">
            <a:avLst/>
          </a:prstGeom>
        </p:spPr>
      </p:pic>
      <p:pic>
        <p:nvPicPr>
          <p:cNvPr id="8" name="Picture 7">
            <a:extLst>
              <a:ext uri="{FF2B5EF4-FFF2-40B4-BE49-F238E27FC236}">
                <a16:creationId xmlns:a16="http://schemas.microsoft.com/office/drawing/2014/main" id="{BFA360B2-50BF-A967-AD66-1D841271BA75}"/>
              </a:ext>
            </a:extLst>
          </p:cNvPr>
          <p:cNvPicPr>
            <a:picLocks noChangeAspect="1"/>
          </p:cNvPicPr>
          <p:nvPr/>
        </p:nvPicPr>
        <p:blipFill>
          <a:blip r:embed="rId5"/>
          <a:stretch/>
        </p:blipFill>
        <p:spPr>
          <a:xfrm>
            <a:off x="5602733" y="1166238"/>
            <a:ext cx="1351214" cy="1312386"/>
          </a:xfrm>
          <a:prstGeom prst="rect">
            <a:avLst/>
          </a:prstGeom>
        </p:spPr>
      </p:pic>
      <p:pic>
        <p:nvPicPr>
          <p:cNvPr id="9" name="Picture 8">
            <a:extLst>
              <a:ext uri="{FF2B5EF4-FFF2-40B4-BE49-F238E27FC236}">
                <a16:creationId xmlns:a16="http://schemas.microsoft.com/office/drawing/2014/main" id="{76AD89CA-111D-9A51-047B-19FEA0384156}"/>
              </a:ext>
            </a:extLst>
          </p:cNvPr>
          <p:cNvPicPr>
            <a:picLocks noChangeAspect="1"/>
          </p:cNvPicPr>
          <p:nvPr/>
        </p:nvPicPr>
        <p:blipFill>
          <a:blip r:embed="rId6"/>
          <a:srcRect l="24258" t="3434" r="24596" b="3838"/>
          <a:stretch>
            <a:fillRect/>
          </a:stretch>
        </p:blipFill>
        <p:spPr>
          <a:xfrm>
            <a:off x="6762137" y="759899"/>
            <a:ext cx="938849" cy="1702129"/>
          </a:xfrm>
          <a:prstGeom prst="rect">
            <a:avLst/>
          </a:prstGeom>
        </p:spPr>
      </p:pic>
      <p:pic>
        <p:nvPicPr>
          <p:cNvPr id="11" name="Picture 10">
            <a:extLst>
              <a:ext uri="{FF2B5EF4-FFF2-40B4-BE49-F238E27FC236}">
                <a16:creationId xmlns:a16="http://schemas.microsoft.com/office/drawing/2014/main" id="{6E328297-0917-C0D7-EE16-B31A4F942F22}"/>
              </a:ext>
            </a:extLst>
          </p:cNvPr>
          <p:cNvPicPr>
            <a:picLocks noChangeAspect="1"/>
          </p:cNvPicPr>
          <p:nvPr/>
        </p:nvPicPr>
        <p:blipFill>
          <a:blip r:embed="rId7"/>
          <a:srcRect l="7209" r="6434"/>
          <a:stretch>
            <a:fillRect/>
          </a:stretch>
        </p:blipFill>
        <p:spPr>
          <a:xfrm>
            <a:off x="5267767" y="2968954"/>
            <a:ext cx="3692848" cy="1434638"/>
          </a:xfrm>
          <a:prstGeom prst="rect">
            <a:avLst/>
          </a:prstGeom>
        </p:spPr>
      </p:pic>
      <p:pic>
        <p:nvPicPr>
          <p:cNvPr id="12" name="Picture 11">
            <a:extLst>
              <a:ext uri="{FF2B5EF4-FFF2-40B4-BE49-F238E27FC236}">
                <a16:creationId xmlns:a16="http://schemas.microsoft.com/office/drawing/2014/main" id="{38608390-BCE7-FBD1-4D0D-A76E3098647C}"/>
              </a:ext>
            </a:extLst>
          </p:cNvPr>
          <p:cNvPicPr>
            <a:picLocks noChangeAspect="1"/>
          </p:cNvPicPr>
          <p:nvPr/>
        </p:nvPicPr>
        <p:blipFill>
          <a:blip r:embed="rId8"/>
          <a:srcRect l="10283" t="10429" r="8536" b="10302"/>
          <a:stretch>
            <a:fillRect/>
          </a:stretch>
        </p:blipFill>
        <p:spPr>
          <a:xfrm>
            <a:off x="3339606" y="2980959"/>
            <a:ext cx="1444666" cy="1410627"/>
          </a:xfrm>
          <a:prstGeom prst="rect">
            <a:avLst/>
          </a:prstGeom>
        </p:spPr>
      </p:pic>
      <p:pic>
        <p:nvPicPr>
          <p:cNvPr id="13" name="Picture 12">
            <a:extLst>
              <a:ext uri="{FF2B5EF4-FFF2-40B4-BE49-F238E27FC236}">
                <a16:creationId xmlns:a16="http://schemas.microsoft.com/office/drawing/2014/main" id="{6A7E1141-0F2C-7F7D-03CD-60333AAA2283}"/>
              </a:ext>
            </a:extLst>
          </p:cNvPr>
          <p:cNvPicPr>
            <a:picLocks noChangeAspect="1"/>
          </p:cNvPicPr>
          <p:nvPr/>
        </p:nvPicPr>
        <p:blipFill>
          <a:blip r:embed="rId9"/>
          <a:srcRect l="10255" t="11865" r="11070" b="8867"/>
          <a:stretch>
            <a:fillRect/>
          </a:stretch>
        </p:blipFill>
        <p:spPr>
          <a:xfrm>
            <a:off x="4350413" y="3458068"/>
            <a:ext cx="1351214" cy="1361374"/>
          </a:xfrm>
          <a:prstGeom prst="rect">
            <a:avLst/>
          </a:prstGeom>
        </p:spPr>
      </p:pic>
      <p:pic>
        <p:nvPicPr>
          <p:cNvPr id="15" name="Picture 14">
            <a:extLst>
              <a:ext uri="{FF2B5EF4-FFF2-40B4-BE49-F238E27FC236}">
                <a16:creationId xmlns:a16="http://schemas.microsoft.com/office/drawing/2014/main" id="{6C02C587-6915-ADE4-6518-36CC542BF073}"/>
              </a:ext>
            </a:extLst>
          </p:cNvPr>
          <p:cNvPicPr>
            <a:picLocks noChangeAspect="1"/>
          </p:cNvPicPr>
          <p:nvPr/>
        </p:nvPicPr>
        <p:blipFill>
          <a:blip r:embed="rId10"/>
          <a:stretch>
            <a:fillRect/>
          </a:stretch>
        </p:blipFill>
        <p:spPr>
          <a:xfrm>
            <a:off x="7254236" y="0"/>
            <a:ext cx="1889764" cy="1874524"/>
          </a:xfrm>
          <a:prstGeom prst="rect">
            <a:avLst/>
          </a:prstGeom>
        </p:spPr>
      </p:pic>
      <p:sp>
        <p:nvSpPr>
          <p:cNvPr id="17" name="TextBox 16">
            <a:extLst>
              <a:ext uri="{FF2B5EF4-FFF2-40B4-BE49-F238E27FC236}">
                <a16:creationId xmlns:a16="http://schemas.microsoft.com/office/drawing/2014/main" id="{C891EAEF-D2B0-131A-D277-68B51C2AFEA1}"/>
              </a:ext>
            </a:extLst>
          </p:cNvPr>
          <p:cNvSpPr txBox="1"/>
          <p:nvPr/>
        </p:nvSpPr>
        <p:spPr>
          <a:xfrm rot="250166">
            <a:off x="7591505" y="751301"/>
            <a:ext cx="1254503" cy="461665"/>
          </a:xfrm>
          <a:prstGeom prst="rect">
            <a:avLst/>
          </a:prstGeom>
          <a:noFill/>
          <a:ln>
            <a:noFill/>
          </a:ln>
        </p:spPr>
        <p:txBody>
          <a:bodyPr wrap="square">
            <a:spAutoFit/>
          </a:bodyPr>
          <a:lstStyle/>
          <a:p>
            <a:pPr algn="ctr"/>
            <a:r>
              <a:rPr lang="en-US" sz="1200" b="1">
                <a:latin typeface="Girl Scout Text Book" panose="02020003000000000000" charset="0"/>
              </a:rPr>
              <a:t>All new items for Fall 2026!</a:t>
            </a:r>
          </a:p>
        </p:txBody>
      </p:sp>
    </p:spTree>
    <p:extLst>
      <p:ext uri="{BB962C8B-B14F-4D97-AF65-F5344CB8AC3E}">
        <p14:creationId xmlns:p14="http://schemas.microsoft.com/office/powerpoint/2010/main" val="7264820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C98DA1A-A339-1D40-AE17-3F72641DF650}"/>
              </a:ext>
            </a:extLst>
          </p:cNvPr>
          <p:cNvPicPr>
            <a:picLocks noChangeAspect="1" noChangeArrowheads="1"/>
          </p:cNvPicPr>
          <p:nvPr/>
        </p:nvPicPr>
        <p:blipFill rotWithShape="1">
          <a:blip r:embed="rId3"/>
          <a:srcRect l="5304" t="12285" r="6029" b="8315"/>
          <a:stretch>
            <a:fillRect/>
          </a:stretch>
        </p:blipFill>
        <p:spPr bwMode="auto">
          <a:xfrm rot="762203">
            <a:off x="7134312" y="295057"/>
            <a:ext cx="2026574" cy="18068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062B83D-B144-CA09-E94B-B36694BAF286}"/>
              </a:ext>
            </a:extLst>
          </p:cNvPr>
          <p:cNvPicPr>
            <a:picLocks noChangeAspect="1"/>
          </p:cNvPicPr>
          <p:nvPr/>
        </p:nvPicPr>
        <p:blipFill>
          <a:blip r:embed="rId4"/>
          <a:srcRect t="9703"/>
          <a:stretch>
            <a:fillRect/>
          </a:stretch>
        </p:blipFill>
        <p:spPr>
          <a:xfrm rot="21062296">
            <a:off x="2964085" y="171456"/>
            <a:ext cx="2170479" cy="1959889"/>
          </a:xfrm>
          <a:prstGeom prst="rect">
            <a:avLst/>
          </a:prstGeom>
        </p:spPr>
      </p:pic>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230588"/>
            <a:ext cx="3022771" cy="4474557"/>
          </a:xfrm>
        </p:spPr>
        <p:txBody>
          <a:bodyPr>
            <a:normAutofit/>
          </a:bodyPr>
          <a:lstStyle/>
          <a:p>
            <a:r>
              <a:rPr lang="en-US" sz="2400" b="1"/>
              <a:t>PERSONALIZED PRODUCTS</a:t>
            </a:r>
            <a:br>
              <a:rPr lang="en-US"/>
            </a:br>
            <a:br>
              <a:rPr lang="en-US" sz="1800"/>
            </a:br>
            <a:br>
              <a:rPr lang="en-US" sz="1800"/>
            </a:br>
            <a:r>
              <a:rPr lang="en-US" sz="1800" b="1">
                <a:solidFill>
                  <a:srgbClr val="FFFF00"/>
                </a:solidFill>
              </a:rPr>
              <a:t>*NEW*</a:t>
            </a:r>
            <a:br>
              <a:rPr lang="en-US" sz="1800" b="1">
                <a:solidFill>
                  <a:srgbClr val="FFFF00"/>
                </a:solidFill>
              </a:rPr>
            </a:br>
            <a:r>
              <a:rPr lang="en-US" sz="1800"/>
              <a:t>Personalized paper calendars, soap, colored frames, &amp; napkins!</a:t>
            </a:r>
            <a:endParaRPr lang="en-US"/>
          </a:p>
        </p:txBody>
      </p:sp>
      <p:pic>
        <p:nvPicPr>
          <p:cNvPr id="3" name="Picture 2">
            <a:extLst>
              <a:ext uri="{FF2B5EF4-FFF2-40B4-BE49-F238E27FC236}">
                <a16:creationId xmlns:a16="http://schemas.microsoft.com/office/drawing/2014/main" id="{D0DC5E97-233A-69BC-0D12-87275B839991}"/>
              </a:ext>
            </a:extLst>
          </p:cNvPr>
          <p:cNvPicPr>
            <a:picLocks noChangeAspect="1"/>
          </p:cNvPicPr>
          <p:nvPr/>
        </p:nvPicPr>
        <p:blipFill>
          <a:blip r:embed="rId5"/>
          <a:srcRect b="48642"/>
          <a:stretch>
            <a:fillRect/>
          </a:stretch>
        </p:blipFill>
        <p:spPr>
          <a:xfrm>
            <a:off x="3070857" y="2666137"/>
            <a:ext cx="1438781" cy="973767"/>
          </a:xfrm>
          <a:prstGeom prst="rect">
            <a:avLst/>
          </a:prstGeom>
        </p:spPr>
      </p:pic>
      <p:pic>
        <p:nvPicPr>
          <p:cNvPr id="5" name="Picture 4">
            <a:extLst>
              <a:ext uri="{FF2B5EF4-FFF2-40B4-BE49-F238E27FC236}">
                <a16:creationId xmlns:a16="http://schemas.microsoft.com/office/drawing/2014/main" id="{6A60F095-9C64-3D5D-EE7E-3A4B0D514910}"/>
              </a:ext>
            </a:extLst>
          </p:cNvPr>
          <p:cNvPicPr>
            <a:picLocks noChangeAspect="1"/>
          </p:cNvPicPr>
          <p:nvPr/>
        </p:nvPicPr>
        <p:blipFill>
          <a:blip r:embed="rId6"/>
          <a:stretch>
            <a:fillRect/>
          </a:stretch>
        </p:blipFill>
        <p:spPr>
          <a:xfrm>
            <a:off x="3046814" y="3635508"/>
            <a:ext cx="1438781" cy="1493649"/>
          </a:xfrm>
          <a:prstGeom prst="rect">
            <a:avLst/>
          </a:prstGeom>
        </p:spPr>
      </p:pic>
      <p:pic>
        <p:nvPicPr>
          <p:cNvPr id="7" name="Picture 6" descr="c3501">
            <a:extLst>
              <a:ext uri="{FF2B5EF4-FFF2-40B4-BE49-F238E27FC236}">
                <a16:creationId xmlns:a16="http://schemas.microsoft.com/office/drawing/2014/main" id="{CCC1AAC1-8AB3-34C6-2E7A-81F01D4CC4A7}"/>
              </a:ext>
            </a:extLst>
          </p:cNvPr>
          <p:cNvPicPr>
            <a:picLocks noChangeAspect="1"/>
          </p:cNvPicPr>
          <p:nvPr/>
        </p:nvPicPr>
        <p:blipFill>
          <a:blip r:embed="rId7"/>
          <a:srcRect l="5003" t="9093" r="4875"/>
          <a:stretch>
            <a:fillRect/>
          </a:stretch>
        </p:blipFill>
        <p:spPr>
          <a:xfrm>
            <a:off x="4837555" y="3799561"/>
            <a:ext cx="1164696" cy="1165542"/>
          </a:xfrm>
          <a:prstGeom prst="rect">
            <a:avLst/>
          </a:prstGeom>
        </p:spPr>
      </p:pic>
      <p:pic>
        <p:nvPicPr>
          <p:cNvPr id="18" name="Picture 17">
            <a:extLst>
              <a:ext uri="{FF2B5EF4-FFF2-40B4-BE49-F238E27FC236}">
                <a16:creationId xmlns:a16="http://schemas.microsoft.com/office/drawing/2014/main" id="{8F5A4B70-D6AF-8476-52CC-1E7D67BB32DB}"/>
              </a:ext>
            </a:extLst>
          </p:cNvPr>
          <p:cNvPicPr>
            <a:picLocks noChangeAspect="1"/>
          </p:cNvPicPr>
          <p:nvPr/>
        </p:nvPicPr>
        <p:blipFill>
          <a:blip r:embed="rId8"/>
          <a:srcRect t="4532" b="4970"/>
          <a:stretch>
            <a:fillRect/>
          </a:stretch>
        </p:blipFill>
        <p:spPr>
          <a:xfrm rot="861906">
            <a:off x="6539157" y="2615656"/>
            <a:ext cx="2250952" cy="2037036"/>
          </a:xfrm>
          <a:prstGeom prst="rect">
            <a:avLst/>
          </a:prstGeom>
        </p:spPr>
      </p:pic>
      <p:pic>
        <p:nvPicPr>
          <p:cNvPr id="19" name="Content Placeholder 3" descr="A child wearing a helmet and looking at the camera&#10;&#10;AI-generated content may be incorrect.">
            <a:extLst>
              <a:ext uri="{FF2B5EF4-FFF2-40B4-BE49-F238E27FC236}">
                <a16:creationId xmlns:a16="http://schemas.microsoft.com/office/drawing/2014/main" id="{498ADC25-EC27-AF44-F543-A9B22BC00E3C}"/>
              </a:ext>
            </a:extLst>
          </p:cNvPr>
          <p:cNvPicPr>
            <a:picLocks noChangeAspect="1"/>
          </p:cNvPicPr>
          <p:nvPr/>
        </p:nvPicPr>
        <p:blipFill>
          <a:blip r:embed="rId9"/>
          <a:srcRect l="2730" t="13617" r="2153" b="13312"/>
          <a:stretch>
            <a:fillRect/>
          </a:stretch>
        </p:blipFill>
        <p:spPr>
          <a:xfrm>
            <a:off x="5262078" y="287668"/>
            <a:ext cx="1622670" cy="1247043"/>
          </a:xfrm>
          <a:prstGeom prst="rect">
            <a:avLst/>
          </a:prstGeom>
          <a:effectLst>
            <a:outerShdw blurRad="50800" dist="38100" dir="5400000" algn="t" rotWithShape="0">
              <a:prstClr val="black">
                <a:alpha val="40000"/>
              </a:prstClr>
            </a:outerShdw>
          </a:effectLst>
        </p:spPr>
      </p:pic>
      <p:pic>
        <p:nvPicPr>
          <p:cNvPr id="17" name="Picture 16">
            <a:extLst>
              <a:ext uri="{FF2B5EF4-FFF2-40B4-BE49-F238E27FC236}">
                <a16:creationId xmlns:a16="http://schemas.microsoft.com/office/drawing/2014/main" id="{9D229354-403A-AC1B-A8D2-83E715BE3CDA}"/>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5618" b="94757" l="375" r="99501">
                        <a14:foregroundMark x1="5368" y1="34332" x2="5368" y2="34332"/>
                        <a14:foregroundMark x1="10112" y1="38077" x2="10112" y2="38077"/>
                        <a14:foregroundMark x1="14357" y1="47690" x2="14357" y2="47690"/>
                        <a14:foregroundMark x1="75156" y1="31461" x2="75156" y2="31461"/>
                        <a14:foregroundMark x1="72409" y1="27715" x2="72409" y2="27715"/>
                        <a14:foregroundMark x1="72409" y1="27715" x2="72409" y2="27715"/>
                        <a14:foregroundMark x1="93508" y1="59800" x2="93508" y2="59800"/>
                        <a14:foregroundMark x1="93508" y1="59800" x2="93508" y2="59800"/>
                        <a14:foregroundMark x1="45443" y1="19476" x2="45443" y2="19476"/>
                        <a14:foregroundMark x1="48190" y1="17603" x2="48190" y2="17603"/>
                        <a14:foregroundMark x1="48190" y1="17603" x2="48190" y2="17603"/>
                        <a14:foregroundMark x1="48190" y1="17603" x2="48190" y2="17603"/>
                        <a14:foregroundMark x1="45194" y1="18102" x2="45194" y2="18102"/>
                        <a14:foregroundMark x1="45818" y1="17603" x2="45818" y2="17603"/>
                        <a14:foregroundMark x1="43321" y1="17228" x2="43321" y2="17228"/>
                        <a14:foregroundMark x1="42946" y1="17228" x2="42946" y2="17228"/>
                        <a14:foregroundMark x1="38077" y1="84395" x2="38077" y2="84395"/>
                        <a14:foregroundMark x1="38077" y1="87391" x2="38077" y2="87391"/>
                        <a14:foregroundMark x1="38077" y1="87391" x2="38077" y2="87391"/>
                        <a14:foregroundMark x1="38077" y1="87391" x2="38077" y2="87391"/>
                        <a14:foregroundMark x1="38077" y1="87391" x2="38077" y2="87391"/>
                        <a14:foregroundMark x1="38077" y1="87141" x2="38077" y2="87141"/>
                        <a14:foregroundMark x1="34707" y1="87890" x2="34707" y2="87890"/>
                        <a14:foregroundMark x1="34707" y1="87890" x2="34707" y2="87890"/>
                        <a14:foregroundMark x1="34707" y1="87890" x2="34707" y2="87890"/>
                        <a14:foregroundMark x1="34707" y1="87890" x2="34707" y2="87890"/>
                        <a14:foregroundMark x1="25468" y1="89513" x2="25468" y2="89513"/>
                        <a14:foregroundMark x1="22827" y1="89139" x2="35830" y2="89139"/>
                        <a14:foregroundMark x1="35830" y1="89139" x2="41323" y2="88265"/>
                        <a14:foregroundMark x1="25343" y1="95006" x2="22347" y2="86017"/>
                        <a14:foregroundMark x1="30212" y1="91635" x2="34082" y2="90886"/>
                        <a14:foregroundMark x1="25343" y1="94132" x2="40325" y2="88514"/>
                        <a14:foregroundMark x1="37453" y1="89638" x2="73889" y2="76077"/>
                        <a14:foregroundMark x1="2183" y1="31038" x2="71654" y2="10520"/>
                        <a14:foregroundMark x1="94353" y1="56805" x2="97004" y2="62672"/>
                        <a14:foregroundMark x1="97004" y1="62672" x2="97004" y2="62672"/>
                        <a14:foregroundMark x1="12984" y1="26717" x2="52809" y2="15980"/>
                        <a14:foregroundMark x1="24969" y1="22222" x2="45194" y2="16230"/>
                        <a14:foregroundMark x1="62672" y1="8614" x2="71802" y2="10822"/>
                        <a14:foregroundMark x1="65418" y1="8989" x2="70787" y2="5993"/>
                        <a14:foregroundMark x1="72409" y1="75655" x2="99501" y2="65169"/>
                        <a14:foregroundMark x1="99501" y1="65169" x2="99625" y2="65044"/>
                        <a14:foregroundMark x1="2966" y1="37836" x2="19226" y2="78901"/>
                        <a14:foregroundMark x1="2122" y1="35705" x2="2382" y2="36362"/>
                        <a14:foregroundMark x1="19226" y1="78901" x2="15605" y2="57179"/>
                        <a14:foregroundMark x1="15605" y1="57179" x2="7241" y2="34332"/>
                        <a14:foregroundMark x1="7241" y1="34332" x2="2122" y2="35331"/>
                        <a14:foregroundMark x1="18851" y1="79151" x2="19101" y2="79900"/>
                        <a14:foregroundMark x1="72160" y1="5618" x2="94757" y2="54806"/>
                        <a14:foregroundMark x1="94757" y1="54806" x2="69039" y2="11735"/>
                        <a14:foregroundMark x1="69039" y1="11735" x2="73533" y2="6492"/>
                        <a14:backgroundMark x1="125" y1="30087" x2="12110" y2="24095"/>
                        <a14:backgroundMark x1="12110" y1="24095" x2="18727" y2="23096"/>
                        <a14:backgroundMark x1="99136" y1="65876" x2="99625" y2="65668"/>
                        <a14:backgroundMark x1="73533" y1="76779" x2="74756" y2="76258"/>
                        <a14:backgroundMark x1="17477" y1="80422" x2="22347" y2="94132"/>
                        <a14:backgroundMark x1="16876" y1="78732" x2="17212" y2="79678"/>
                        <a14:backgroundMark x1="847" y1="33617" x2="1652" y2="35883"/>
                        <a14:backgroundMark x1="125" y1="31586" x2="816" y2="33531"/>
                        <a14:backgroundMark x1="22347" y1="94132" x2="22597" y2="94382"/>
                        <a14:backgroundMark x1="874" y1="36330" x2="125" y2="71536"/>
                        <a14:backgroundMark x1="125" y1="71536" x2="12984" y2="78527"/>
                        <a14:backgroundMark x1="12984" y1="78527" x2="250" y2="39451"/>
                        <a14:backgroundMark x1="95566" y1="54458" x2="98002" y2="59426"/>
                        <a14:backgroundMark x1="98002" y1="59426" x2="98752" y2="16105"/>
                        <a14:backgroundMark x1="98752" y1="16105" x2="84270" y2="7865"/>
                        <a14:backgroundMark x1="84270" y1="7865" x2="75528" y2="7865"/>
                      </a14:backgroundRemoval>
                    </a14:imgEffect>
                  </a14:imgLayer>
                </a14:imgProps>
              </a:ext>
            </a:extLst>
          </a:blip>
          <a:srcRect l="-355" t="4533" r="-150" b="5333"/>
          <a:stretch>
            <a:fillRect/>
          </a:stretch>
        </p:blipFill>
        <p:spPr>
          <a:xfrm rot="1738798">
            <a:off x="7282831" y="3358555"/>
            <a:ext cx="2084645" cy="1869494"/>
          </a:xfrm>
          <a:prstGeom prst="rect">
            <a:avLst/>
          </a:prstGeom>
        </p:spPr>
      </p:pic>
      <p:pic>
        <p:nvPicPr>
          <p:cNvPr id="16" name="Picture 15">
            <a:extLst>
              <a:ext uri="{FF2B5EF4-FFF2-40B4-BE49-F238E27FC236}">
                <a16:creationId xmlns:a16="http://schemas.microsoft.com/office/drawing/2014/main" id="{C5063D75-1AFA-0304-E43F-055D577CC74C}"/>
              </a:ext>
            </a:extLst>
          </p:cNvPr>
          <p:cNvPicPr>
            <a:picLocks noChangeAspect="1"/>
          </p:cNvPicPr>
          <p:nvPr/>
        </p:nvPicPr>
        <p:blipFill>
          <a:blip r:embed="rId12"/>
          <a:stretch>
            <a:fillRect/>
          </a:stretch>
        </p:blipFill>
        <p:spPr>
          <a:xfrm>
            <a:off x="5862376" y="3101933"/>
            <a:ext cx="2462997" cy="2462997"/>
          </a:xfrm>
          <a:prstGeom prst="rect">
            <a:avLst/>
          </a:prstGeom>
        </p:spPr>
      </p:pic>
      <p:pic>
        <p:nvPicPr>
          <p:cNvPr id="22" name="Picture 21">
            <a:extLst>
              <a:ext uri="{FF2B5EF4-FFF2-40B4-BE49-F238E27FC236}">
                <a16:creationId xmlns:a16="http://schemas.microsoft.com/office/drawing/2014/main" id="{A9AF9D0F-9FF4-D9D3-65D7-6C7382FE4783}"/>
              </a:ext>
            </a:extLst>
          </p:cNvPr>
          <p:cNvPicPr>
            <a:picLocks noChangeAspect="1"/>
          </p:cNvPicPr>
          <p:nvPr/>
        </p:nvPicPr>
        <p:blipFill>
          <a:blip r:embed="rId13"/>
          <a:stretch/>
        </p:blipFill>
        <p:spPr>
          <a:xfrm>
            <a:off x="4724546" y="1927423"/>
            <a:ext cx="1944792" cy="1450974"/>
          </a:xfrm>
          <a:prstGeom prst="rect">
            <a:avLst/>
          </a:prstGeom>
        </p:spPr>
      </p:pic>
    </p:spTree>
    <p:extLst>
      <p:ext uri="{BB962C8B-B14F-4D97-AF65-F5344CB8AC3E}">
        <p14:creationId xmlns:p14="http://schemas.microsoft.com/office/powerpoint/2010/main" val="41493618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167109" y="230588"/>
            <a:ext cx="2745424" cy="4474557"/>
          </a:xfrm>
        </p:spPr>
        <p:txBody>
          <a:bodyPr>
            <a:normAutofit/>
          </a:bodyPr>
          <a:lstStyle/>
          <a:p>
            <a:r>
              <a:rPr lang="en-US" sz="2400" b="1"/>
              <a:t>TERVIS</a:t>
            </a:r>
            <a:r>
              <a:rPr lang="en-US" sz="2400"/>
              <a:t>®</a:t>
            </a:r>
            <a:r>
              <a:rPr lang="en-US" sz="2400" b="1"/>
              <a:t> TUMBLERS</a:t>
            </a:r>
            <a:br>
              <a:rPr lang="en-US"/>
            </a:br>
            <a:br>
              <a:rPr lang="en-US"/>
            </a:br>
            <a:br>
              <a:rPr lang="en-US" sz="2000"/>
            </a:br>
            <a:r>
              <a:rPr lang="en-US" sz="1800" b="1">
                <a:solidFill>
                  <a:srgbClr val="FFFF00"/>
                </a:solidFill>
              </a:rPr>
              <a:t>*NEW*</a:t>
            </a:r>
            <a:br>
              <a:rPr lang="en-US" sz="2000"/>
            </a:br>
            <a:r>
              <a:rPr lang="en-US" sz="1800"/>
              <a:t>Military, America250, Halloween &amp; more!</a:t>
            </a:r>
            <a:br>
              <a:rPr lang="en-US" sz="1800"/>
            </a:br>
            <a:br>
              <a:rPr lang="en-US" sz="1800"/>
            </a:br>
            <a:r>
              <a:rPr lang="en-US" sz="1800"/>
              <a:t>500+ options!</a:t>
            </a:r>
            <a:endParaRPr lang="en-US"/>
          </a:p>
        </p:txBody>
      </p:sp>
      <p:pic>
        <p:nvPicPr>
          <p:cNvPr id="8" name="Picture 7">
            <a:extLst>
              <a:ext uri="{FF2B5EF4-FFF2-40B4-BE49-F238E27FC236}">
                <a16:creationId xmlns:a16="http://schemas.microsoft.com/office/drawing/2014/main" id="{374A7F62-3EEB-B3DA-0D12-2171613325A5}"/>
              </a:ext>
            </a:extLst>
          </p:cNvPr>
          <p:cNvPicPr>
            <a:picLocks noChangeAspect="1"/>
          </p:cNvPicPr>
          <p:nvPr/>
        </p:nvPicPr>
        <p:blipFill>
          <a:blip r:embed="rId3"/>
          <a:stretch>
            <a:fillRect/>
          </a:stretch>
        </p:blipFill>
        <p:spPr>
          <a:xfrm>
            <a:off x="3246798" y="259854"/>
            <a:ext cx="5705682" cy="4623792"/>
          </a:xfrm>
          <a:prstGeom prst="rect">
            <a:avLst/>
          </a:prstGeom>
        </p:spPr>
      </p:pic>
    </p:spTree>
    <p:extLst>
      <p:ext uri="{BB962C8B-B14F-4D97-AF65-F5344CB8AC3E}">
        <p14:creationId xmlns:p14="http://schemas.microsoft.com/office/powerpoint/2010/main" val="1552788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AECB81-3624-8897-6E02-6A69D160D315}"/>
              </a:ext>
            </a:extLst>
          </p:cNvPr>
          <p:cNvSpPr>
            <a:spLocks noGrp="1"/>
          </p:cNvSpPr>
          <p:nvPr>
            <p:ph type="sldNum" sz="quarter" idx="12"/>
          </p:nvPr>
        </p:nvSpPr>
        <p:spPr/>
        <p:txBody>
          <a:bodyPr/>
          <a:lstStyle/>
          <a:p>
            <a:fld id="{7691CCDB-B024-8747-B233-CAD1CBC7A901}" type="slidenum">
              <a:rPr lang="en-US" smtClean="0"/>
              <a:pPr/>
              <a:t>26</a:t>
            </a:fld>
            <a:endParaRPr lang="en-US"/>
          </a:p>
        </p:txBody>
      </p:sp>
      <p:sp>
        <p:nvSpPr>
          <p:cNvPr id="5" name="Title 4">
            <a:extLst>
              <a:ext uri="{FF2B5EF4-FFF2-40B4-BE49-F238E27FC236}">
                <a16:creationId xmlns:a16="http://schemas.microsoft.com/office/drawing/2014/main" id="{41DD9839-761C-A3A1-8835-2F9FFEF98D39}"/>
              </a:ext>
            </a:extLst>
          </p:cNvPr>
          <p:cNvSpPr>
            <a:spLocks noGrp="1"/>
          </p:cNvSpPr>
          <p:nvPr>
            <p:ph type="title"/>
          </p:nvPr>
        </p:nvSpPr>
        <p:spPr/>
        <p:txBody>
          <a:bodyPr/>
          <a:lstStyle/>
          <a:p>
            <a:r>
              <a:rPr lang="en-US" sz="2800" b="1"/>
              <a:t>Girl Scout Experience</a:t>
            </a:r>
          </a:p>
        </p:txBody>
      </p:sp>
      <p:pic>
        <p:nvPicPr>
          <p:cNvPr id="7" name="Picture 6">
            <a:extLst>
              <a:ext uri="{FF2B5EF4-FFF2-40B4-BE49-F238E27FC236}">
                <a16:creationId xmlns:a16="http://schemas.microsoft.com/office/drawing/2014/main" id="{DD4B47AA-537B-5007-C15A-6A2BA07C5EED}"/>
              </a:ext>
            </a:extLst>
          </p:cNvPr>
          <p:cNvPicPr>
            <a:picLocks noChangeAspect="1"/>
          </p:cNvPicPr>
          <p:nvPr/>
        </p:nvPicPr>
        <p:blipFill>
          <a:blip r:embed="rId3"/>
          <a:stretch>
            <a:fillRect/>
          </a:stretch>
        </p:blipFill>
        <p:spPr>
          <a:xfrm>
            <a:off x="107949" y="2966392"/>
            <a:ext cx="2037592" cy="2097028"/>
          </a:xfrm>
          <a:prstGeom prst="rect">
            <a:avLst/>
          </a:prstGeom>
        </p:spPr>
      </p:pic>
    </p:spTree>
    <p:extLst>
      <p:ext uri="{BB962C8B-B14F-4D97-AF65-F5344CB8AC3E}">
        <p14:creationId xmlns:p14="http://schemas.microsoft.com/office/powerpoint/2010/main" val="17666671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4752804" y="1957663"/>
            <a:ext cx="4237781" cy="2077261"/>
          </a:xfrm>
        </p:spPr>
        <p:txBody>
          <a:bodyPr/>
          <a:lstStyle/>
          <a:p>
            <a:r>
              <a:rPr lang="en-US" sz="2400" b="1"/>
              <a:t>HOW TO GET STARTED</a:t>
            </a:r>
            <a:br>
              <a:rPr lang="en-US"/>
            </a:br>
            <a:br>
              <a:rPr lang="en-US"/>
            </a:br>
            <a:r>
              <a:rPr lang="en-US" sz="1600"/>
              <a:t>Participation is easy!</a:t>
            </a:r>
            <a:br>
              <a:rPr lang="en-US" sz="1600"/>
            </a:br>
            <a:br>
              <a:rPr lang="en-US" sz="1600"/>
            </a:br>
            <a:r>
              <a:rPr lang="en-US" sz="1600"/>
              <a:t>Girl Scouts can participate fully online, with access to sell nuts &amp; chocolates, magazines, BarkBox, Candles, Personalized Products, and Tervis® Tumblers</a:t>
            </a:r>
            <a:br>
              <a:rPr lang="en-US" sz="1600"/>
            </a:br>
            <a:br>
              <a:rPr lang="en-US" sz="1600"/>
            </a:br>
            <a:r>
              <a:rPr lang="en-US" sz="1600"/>
              <a:t>Or, in-person with nut order card</a:t>
            </a:r>
            <a:br>
              <a:rPr lang="en-US" sz="1600"/>
            </a:br>
            <a:br>
              <a:rPr lang="en-US" sz="1600"/>
            </a:br>
            <a:endParaRPr lang="en-US"/>
          </a:p>
        </p:txBody>
      </p:sp>
      <p:pic>
        <p:nvPicPr>
          <p:cNvPr id="3" name="Picture 2">
            <a:extLst>
              <a:ext uri="{FF2B5EF4-FFF2-40B4-BE49-F238E27FC236}">
                <a16:creationId xmlns:a16="http://schemas.microsoft.com/office/drawing/2014/main" id="{2C6B441A-8C18-3833-9831-9D6BB8208EE9}"/>
              </a:ext>
            </a:extLst>
          </p:cNvPr>
          <p:cNvPicPr>
            <a:picLocks noChangeAspect="1"/>
          </p:cNvPicPr>
          <p:nvPr/>
        </p:nvPicPr>
        <p:blipFill>
          <a:blip r:embed="rId3"/>
          <a:stretch>
            <a:fillRect/>
          </a:stretch>
        </p:blipFill>
        <p:spPr>
          <a:xfrm rot="10800000">
            <a:off x="102226" y="103777"/>
            <a:ext cx="4288971" cy="2376322"/>
          </a:xfrm>
          <a:prstGeom prst="rect">
            <a:avLst/>
          </a:prstGeom>
        </p:spPr>
      </p:pic>
      <p:pic>
        <p:nvPicPr>
          <p:cNvPr id="5" name="Picture 4">
            <a:extLst>
              <a:ext uri="{FF2B5EF4-FFF2-40B4-BE49-F238E27FC236}">
                <a16:creationId xmlns:a16="http://schemas.microsoft.com/office/drawing/2014/main" id="{2799915A-84EF-4E25-8624-93A53F9A11EF}"/>
              </a:ext>
            </a:extLst>
          </p:cNvPr>
          <p:cNvPicPr>
            <a:picLocks noChangeAspect="1"/>
          </p:cNvPicPr>
          <p:nvPr/>
        </p:nvPicPr>
        <p:blipFill>
          <a:blip r:embed="rId4"/>
          <a:stretch>
            <a:fillRect/>
          </a:stretch>
        </p:blipFill>
        <p:spPr>
          <a:xfrm>
            <a:off x="975869" y="1948180"/>
            <a:ext cx="2407097" cy="3091543"/>
          </a:xfrm>
          <a:prstGeom prst="rect">
            <a:avLst/>
          </a:prstGeom>
        </p:spPr>
      </p:pic>
    </p:spTree>
    <p:extLst>
      <p:ext uri="{BB962C8B-B14F-4D97-AF65-F5344CB8AC3E}">
        <p14:creationId xmlns:p14="http://schemas.microsoft.com/office/powerpoint/2010/main" val="41644073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1533121"/>
            <a:ext cx="3018451" cy="2077261"/>
          </a:xfrm>
        </p:spPr>
        <p:txBody>
          <a:bodyPr>
            <a:normAutofit fontScale="90000"/>
          </a:bodyPr>
          <a:lstStyle/>
          <a:p>
            <a:r>
              <a:rPr lang="en-US" sz="2700" b="1"/>
              <a:t>GIRL SCOUT’S PLATFORM SET-UP</a:t>
            </a:r>
            <a:br>
              <a:rPr lang="en-US"/>
            </a:br>
            <a:br>
              <a:rPr lang="en-US"/>
            </a:br>
            <a:br>
              <a:rPr lang="en-US"/>
            </a:br>
            <a:r>
              <a:rPr lang="en-US" sz="1800" u="sng"/>
              <a:t>Returning Participants: </a:t>
            </a:r>
            <a:r>
              <a:rPr lang="en-US" sz="1800"/>
              <a:t>Login using last year’s credentials, or choose to reset your password</a:t>
            </a:r>
            <a:br>
              <a:rPr lang="en-US" sz="1800"/>
            </a:br>
            <a:br>
              <a:rPr lang="en-US" sz="1800"/>
            </a:br>
            <a:r>
              <a:rPr lang="en-US" sz="1800" u="sng"/>
              <a:t>New Users:</a:t>
            </a:r>
            <a:r>
              <a:rPr lang="en-US" sz="1800"/>
              <a:t> Choose “Create an Account” and use your preferred Email Address</a:t>
            </a:r>
          </a:p>
        </p:txBody>
      </p:sp>
      <p:pic>
        <p:nvPicPr>
          <p:cNvPr id="3" name="Picture 2">
            <a:extLst>
              <a:ext uri="{FF2B5EF4-FFF2-40B4-BE49-F238E27FC236}">
                <a16:creationId xmlns:a16="http://schemas.microsoft.com/office/drawing/2014/main" id="{F8A50E68-EAD3-D541-A7A2-F741A542C4FD}"/>
              </a:ext>
            </a:extLst>
          </p:cNvPr>
          <p:cNvPicPr>
            <a:picLocks noGrp="1" noRot="1" noChangeAspect="1" noMove="1" noResize="1" noEditPoints="1" noAdjustHandles="1" noChangeArrowheads="1" noChangeShapeType="1" noCrop="1"/>
          </p:cNvPicPr>
          <p:nvPr/>
        </p:nvPicPr>
        <p:blipFill rotWithShape="1">
          <a:blip r:embed="rId3"/>
          <a:srcRect b="12425"/>
          <a:stretch/>
        </p:blipFill>
        <p:spPr>
          <a:xfrm>
            <a:off x="3032305" y="0"/>
            <a:ext cx="3018451" cy="2858198"/>
          </a:xfrm>
          <a:prstGeom prst="rect">
            <a:avLst/>
          </a:prstGeom>
        </p:spPr>
      </p:pic>
      <p:pic>
        <p:nvPicPr>
          <p:cNvPr id="9" name="Picture 8">
            <a:extLst>
              <a:ext uri="{FF2B5EF4-FFF2-40B4-BE49-F238E27FC236}">
                <a16:creationId xmlns:a16="http://schemas.microsoft.com/office/drawing/2014/main" id="{25177B57-0E0C-A520-B652-5FF09385DCE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415706" y="1254674"/>
            <a:ext cx="3499250" cy="3635424"/>
          </a:xfrm>
          <a:prstGeom prst="rect">
            <a:avLst/>
          </a:prstGeom>
          <a:ln w="19050">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0201389D-C0A9-67FB-D64C-1B3AD4944716}"/>
              </a:ext>
            </a:extLst>
          </p:cNvPr>
          <p:cNvPicPr>
            <a:picLocks noChangeAspect="1"/>
          </p:cNvPicPr>
          <p:nvPr/>
        </p:nvPicPr>
        <p:blipFill>
          <a:blip r:embed="rId5"/>
          <a:stretch>
            <a:fillRect/>
          </a:stretch>
        </p:blipFill>
        <p:spPr>
          <a:xfrm>
            <a:off x="3032305" y="2571749"/>
            <a:ext cx="2446838" cy="2427105"/>
          </a:xfrm>
          <a:prstGeom prst="rect">
            <a:avLst/>
          </a:prstGeom>
        </p:spPr>
      </p:pic>
      <p:sp>
        <p:nvSpPr>
          <p:cNvPr id="7" name="TextBox 6">
            <a:extLst>
              <a:ext uri="{FF2B5EF4-FFF2-40B4-BE49-F238E27FC236}">
                <a16:creationId xmlns:a16="http://schemas.microsoft.com/office/drawing/2014/main" id="{A211BDBE-2BF8-4CC5-7EE3-B7CEC73B9419}"/>
              </a:ext>
            </a:extLst>
          </p:cNvPr>
          <p:cNvSpPr txBox="1"/>
          <p:nvPr/>
        </p:nvSpPr>
        <p:spPr>
          <a:xfrm rot="21155379">
            <a:off x="3277127" y="3496789"/>
            <a:ext cx="1893757" cy="830997"/>
          </a:xfrm>
          <a:prstGeom prst="rect">
            <a:avLst/>
          </a:prstGeom>
          <a:noFill/>
          <a:ln>
            <a:noFill/>
          </a:ln>
        </p:spPr>
        <p:txBody>
          <a:bodyPr wrap="square">
            <a:spAutoFit/>
          </a:bodyPr>
          <a:lstStyle/>
          <a:p>
            <a:pPr marL="171450" indent="-171450" algn="ctr">
              <a:buFont typeface="Arial" panose="020B0604020202020204" pitchFamily="34" charset="0"/>
              <a:buChar char="•"/>
            </a:pPr>
            <a:r>
              <a:rPr lang="en-US" sz="1200" dirty="0"/>
              <a:t>Select Goals</a:t>
            </a:r>
          </a:p>
          <a:p>
            <a:pPr marL="171450" indent="-171450" algn="ctr">
              <a:buFont typeface="Arial" panose="020B0604020202020204" pitchFamily="34" charset="0"/>
              <a:buChar char="•"/>
            </a:pPr>
            <a:r>
              <a:rPr lang="en-US" sz="1200" dirty="0"/>
              <a:t>Build an Avatar</a:t>
            </a:r>
          </a:p>
          <a:p>
            <a:pPr marL="171450" indent="-171450" algn="ctr">
              <a:buFont typeface="Arial" panose="020B0604020202020204" pitchFamily="34" charset="0"/>
              <a:buChar char="•"/>
            </a:pPr>
            <a:r>
              <a:rPr lang="en-US" sz="1200" dirty="0"/>
              <a:t>Upload a Video</a:t>
            </a:r>
          </a:p>
          <a:p>
            <a:pPr marL="171450" indent="-171450" algn="ctr">
              <a:buFont typeface="Arial" panose="020B0604020202020204" pitchFamily="34" charset="0"/>
              <a:buChar char="•"/>
            </a:pPr>
            <a:r>
              <a:rPr lang="en-US" sz="1200" b="1" dirty="0">
                <a:latin typeface="Girl Scout Text Book" panose="02020003000000000000" charset="0"/>
              </a:rPr>
              <a:t>Share!</a:t>
            </a:r>
          </a:p>
        </p:txBody>
      </p:sp>
    </p:spTree>
    <p:extLst>
      <p:ext uri="{BB962C8B-B14F-4D97-AF65-F5344CB8AC3E}">
        <p14:creationId xmlns:p14="http://schemas.microsoft.com/office/powerpoint/2010/main" val="22066309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1533121"/>
            <a:ext cx="3034145" cy="2077261"/>
          </a:xfrm>
        </p:spPr>
        <p:txBody>
          <a:bodyPr>
            <a:normAutofit fontScale="90000"/>
          </a:bodyPr>
          <a:lstStyle/>
          <a:p>
            <a:r>
              <a:rPr lang="en-US" sz="2700" b="1"/>
              <a:t>PARTICIPANT’S DASHBOARD</a:t>
            </a:r>
            <a:br>
              <a:rPr lang="en-US"/>
            </a:br>
            <a:br>
              <a:rPr lang="en-US"/>
            </a:br>
            <a:r>
              <a:rPr lang="en-US" sz="1800"/>
              <a:t>The Dashboard is a Girl Scout’s online toolkit for managing both online and in-person sales!</a:t>
            </a:r>
            <a:br>
              <a:rPr lang="en-US" sz="1800"/>
            </a:br>
            <a:br>
              <a:rPr lang="en-US" sz="1800"/>
            </a:br>
            <a:r>
              <a:rPr lang="en-US" sz="1800"/>
              <a:t>Find helpful sections such as:</a:t>
            </a:r>
            <a:br>
              <a:rPr lang="en-US" sz="1800"/>
            </a:br>
            <a:br>
              <a:rPr lang="en-US" sz="1800"/>
            </a:br>
            <a:r>
              <a:rPr lang="en-US" sz="1800" b="1"/>
              <a:t>Supporter Thank You</a:t>
            </a:r>
            <a:br>
              <a:rPr lang="en-US" sz="1800" b="1"/>
            </a:br>
            <a:r>
              <a:rPr lang="en-US" sz="1800" b="1"/>
              <a:t>Address Book</a:t>
            </a:r>
            <a:br>
              <a:rPr lang="en-US" sz="1800" b="1"/>
            </a:br>
            <a:r>
              <a:rPr lang="en-US" sz="1800" b="1"/>
              <a:t>Avatar’s Room</a:t>
            </a:r>
            <a:br>
              <a:rPr lang="en-US" sz="1800" b="1"/>
            </a:br>
            <a:r>
              <a:rPr lang="en-US" sz="1800" b="1"/>
              <a:t>Paper Order Entry</a:t>
            </a:r>
            <a:br>
              <a:rPr lang="en-US" sz="1800" b="1"/>
            </a:br>
            <a:r>
              <a:rPr lang="en-US" sz="1800" b="1"/>
              <a:t>Physical Rewards</a:t>
            </a:r>
            <a:br>
              <a:rPr lang="en-US" sz="1800" b="1"/>
            </a:br>
            <a:r>
              <a:rPr lang="en-US" sz="1800" b="1"/>
              <a:t>Sales Reports</a:t>
            </a:r>
            <a:endParaRPr lang="en-US" b="1"/>
          </a:p>
        </p:txBody>
      </p:sp>
      <p:pic>
        <p:nvPicPr>
          <p:cNvPr id="2" name="Picture 1">
            <a:extLst>
              <a:ext uri="{FF2B5EF4-FFF2-40B4-BE49-F238E27FC236}">
                <a16:creationId xmlns:a16="http://schemas.microsoft.com/office/drawing/2014/main" id="{4092B8BA-54DF-A51D-BB4E-67C4C4989DA4}"/>
              </a:ext>
            </a:extLst>
          </p:cNvPr>
          <p:cNvPicPr>
            <a:picLocks noChangeAspect="1"/>
          </p:cNvPicPr>
          <p:nvPr/>
        </p:nvPicPr>
        <p:blipFill>
          <a:blip r:embed="rId3"/>
          <a:stretch>
            <a:fillRect/>
          </a:stretch>
        </p:blipFill>
        <p:spPr>
          <a:xfrm>
            <a:off x="3154784" y="75391"/>
            <a:ext cx="4086657" cy="426914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descr="A screenshot of a computer&#10;&#10;AI-generated content may be incorrect.">
            <a:extLst>
              <a:ext uri="{FF2B5EF4-FFF2-40B4-BE49-F238E27FC236}">
                <a16:creationId xmlns:a16="http://schemas.microsoft.com/office/drawing/2014/main" id="{404C84BE-4E2C-245B-24DD-6DA1D637B628}"/>
              </a:ext>
            </a:extLst>
          </p:cNvPr>
          <p:cNvPicPr>
            <a:picLocks noChangeAspect="1"/>
          </p:cNvPicPr>
          <p:nvPr/>
        </p:nvPicPr>
        <p:blipFill>
          <a:blip r:embed="rId4"/>
          <a:stretch>
            <a:fillRect/>
          </a:stretch>
        </p:blipFill>
        <p:spPr>
          <a:xfrm>
            <a:off x="4911538" y="1760176"/>
            <a:ext cx="4086656" cy="3100947"/>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375329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a:bodyPr>
          <a:lstStyle/>
          <a:p>
            <a:r>
              <a:rPr lang="en-US" sz="2400" b="1"/>
              <a:t>YOUR IMPACT ON THE </a:t>
            </a:r>
            <a:br>
              <a:rPr lang="en-US" sz="2400" b="1"/>
            </a:br>
            <a:r>
              <a:rPr lang="en-US" sz="2400" b="1"/>
              <a:t>GIRL SCOUT’S EXPERIENCE</a:t>
            </a:r>
          </a:p>
        </p:txBody>
      </p:sp>
      <p:graphicFrame>
        <p:nvGraphicFramePr>
          <p:cNvPr id="5" name="Rectangle 3">
            <a:extLst>
              <a:ext uri="{FF2B5EF4-FFF2-40B4-BE49-F238E27FC236}">
                <a16:creationId xmlns:a16="http://schemas.microsoft.com/office/drawing/2014/main" id="{A41A75E7-0372-6541-A85E-114122BF5087}"/>
              </a:ext>
            </a:extLst>
          </p:cNvPr>
          <p:cNvGraphicFramePr/>
          <p:nvPr>
            <p:extLst>
              <p:ext uri="{D42A27DB-BD31-4B8C-83A1-F6EECF244321}">
                <p14:modId xmlns:p14="http://schemas.microsoft.com/office/powerpoint/2010/main" val="3054152377"/>
              </p:ext>
            </p:extLst>
          </p:nvPr>
        </p:nvGraphicFramePr>
        <p:xfrm>
          <a:off x="4069948" y="210966"/>
          <a:ext cx="4144353" cy="4740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29011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FFAC78-B968-004A-9BC1-4E97E4282B5F}"/>
              </a:ext>
            </a:extLst>
          </p:cNvPr>
          <p:cNvSpPr>
            <a:spLocks noGrp="1"/>
          </p:cNvSpPr>
          <p:nvPr>
            <p:ph type="title"/>
          </p:nvPr>
        </p:nvSpPr>
        <p:spPr>
          <a:xfrm>
            <a:off x="152400" y="327128"/>
            <a:ext cx="8773369" cy="2115032"/>
          </a:xfrm>
        </p:spPr>
        <p:txBody>
          <a:bodyPr/>
          <a:lstStyle/>
          <a:p>
            <a:pPr algn="l"/>
            <a:r>
              <a:rPr lang="en-US" b="1"/>
              <a:t>GIRL SCOUT’S PERSONALIZED </a:t>
            </a:r>
            <a:br>
              <a:rPr lang="en-US" b="1"/>
            </a:br>
            <a:r>
              <a:rPr lang="en-US" b="1"/>
              <a:t>EXPERIENCE</a:t>
            </a:r>
            <a:br>
              <a:rPr lang="en-US"/>
            </a:br>
            <a:br>
              <a:rPr lang="en-US" sz="1800"/>
            </a:br>
            <a:r>
              <a:rPr lang="en-US" sz="1600"/>
              <a:t>Design an Avatar</a:t>
            </a:r>
            <a:r>
              <a:rPr lang="en-US" sz="1800"/>
              <a:t>	</a:t>
            </a:r>
            <a:r>
              <a:rPr lang="en-US"/>
              <a:t>						</a:t>
            </a:r>
          </a:p>
        </p:txBody>
      </p:sp>
      <p:pic>
        <p:nvPicPr>
          <p:cNvPr id="4" name="Picture 3">
            <a:extLst>
              <a:ext uri="{FF2B5EF4-FFF2-40B4-BE49-F238E27FC236}">
                <a16:creationId xmlns:a16="http://schemas.microsoft.com/office/drawing/2014/main" id="{765C4015-0BF4-494F-609D-36A3DD555B32}"/>
              </a:ext>
            </a:extLst>
          </p:cNvPr>
          <p:cNvPicPr>
            <a:picLocks noChangeAspect="1"/>
          </p:cNvPicPr>
          <p:nvPr/>
        </p:nvPicPr>
        <p:blipFill>
          <a:blip r:embed="rId3"/>
          <a:stretch>
            <a:fillRect/>
          </a:stretch>
        </p:blipFill>
        <p:spPr>
          <a:xfrm>
            <a:off x="5046150" y="347770"/>
            <a:ext cx="3945450" cy="4447960"/>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26" name="Picture 25">
            <a:extLst>
              <a:ext uri="{FF2B5EF4-FFF2-40B4-BE49-F238E27FC236}">
                <a16:creationId xmlns:a16="http://schemas.microsoft.com/office/drawing/2014/main" id="{6335710E-9112-A819-9DA1-6D0FE1FEB5BE}"/>
              </a:ext>
            </a:extLst>
          </p:cNvPr>
          <p:cNvPicPr>
            <a:picLocks noChangeAspect="1"/>
          </p:cNvPicPr>
          <p:nvPr/>
        </p:nvPicPr>
        <p:blipFill>
          <a:blip r:embed="rId4"/>
          <a:stretch>
            <a:fillRect/>
          </a:stretch>
        </p:blipFill>
        <p:spPr>
          <a:xfrm>
            <a:off x="4035846" y="2245458"/>
            <a:ext cx="1072308" cy="2691282"/>
          </a:xfrm>
          <a:prstGeom prst="rect">
            <a:avLst/>
          </a:prstGeom>
        </p:spPr>
      </p:pic>
      <p:pic>
        <p:nvPicPr>
          <p:cNvPr id="28" name="Picture 27">
            <a:extLst>
              <a:ext uri="{FF2B5EF4-FFF2-40B4-BE49-F238E27FC236}">
                <a16:creationId xmlns:a16="http://schemas.microsoft.com/office/drawing/2014/main" id="{47DC555F-AB66-3FAC-FE6E-0BCF88B48647}"/>
              </a:ext>
            </a:extLst>
          </p:cNvPr>
          <p:cNvPicPr>
            <a:picLocks noChangeAspect="1"/>
          </p:cNvPicPr>
          <p:nvPr/>
        </p:nvPicPr>
        <p:blipFill>
          <a:blip r:embed="rId5"/>
          <a:stretch>
            <a:fillRect/>
          </a:stretch>
        </p:blipFill>
        <p:spPr>
          <a:xfrm>
            <a:off x="3373857" y="2248489"/>
            <a:ext cx="852510" cy="2714005"/>
          </a:xfrm>
          <a:prstGeom prst="rect">
            <a:avLst/>
          </a:prstGeom>
        </p:spPr>
      </p:pic>
      <p:pic>
        <p:nvPicPr>
          <p:cNvPr id="30" name="Picture 29">
            <a:extLst>
              <a:ext uri="{FF2B5EF4-FFF2-40B4-BE49-F238E27FC236}">
                <a16:creationId xmlns:a16="http://schemas.microsoft.com/office/drawing/2014/main" id="{A7B8C1B0-5E50-C1A3-60A4-178169C11B6C}"/>
              </a:ext>
            </a:extLst>
          </p:cNvPr>
          <p:cNvPicPr>
            <a:picLocks noChangeAspect="1"/>
          </p:cNvPicPr>
          <p:nvPr/>
        </p:nvPicPr>
        <p:blipFill>
          <a:blip r:embed="rId6"/>
          <a:stretch>
            <a:fillRect/>
          </a:stretch>
        </p:blipFill>
        <p:spPr>
          <a:xfrm>
            <a:off x="1578373" y="2680511"/>
            <a:ext cx="1106325" cy="2285434"/>
          </a:xfrm>
          <a:prstGeom prst="rect">
            <a:avLst/>
          </a:prstGeom>
        </p:spPr>
      </p:pic>
      <p:pic>
        <p:nvPicPr>
          <p:cNvPr id="3" name="Picture 2">
            <a:extLst>
              <a:ext uri="{FF2B5EF4-FFF2-40B4-BE49-F238E27FC236}">
                <a16:creationId xmlns:a16="http://schemas.microsoft.com/office/drawing/2014/main" id="{46E4B648-C00B-36D6-A0DF-8CB37EFBB820}"/>
              </a:ext>
            </a:extLst>
          </p:cNvPr>
          <p:cNvPicPr>
            <a:picLocks noChangeAspect="1"/>
          </p:cNvPicPr>
          <p:nvPr/>
        </p:nvPicPr>
        <p:blipFill>
          <a:blip r:embed="rId7"/>
          <a:stretch/>
        </p:blipFill>
        <p:spPr>
          <a:xfrm>
            <a:off x="837661" y="2385780"/>
            <a:ext cx="930001" cy="2604004"/>
          </a:xfrm>
          <a:prstGeom prst="rect">
            <a:avLst/>
          </a:prstGeom>
        </p:spPr>
      </p:pic>
      <p:pic>
        <p:nvPicPr>
          <p:cNvPr id="8" name="Picture 7">
            <a:extLst>
              <a:ext uri="{FF2B5EF4-FFF2-40B4-BE49-F238E27FC236}">
                <a16:creationId xmlns:a16="http://schemas.microsoft.com/office/drawing/2014/main" id="{006241D3-3133-E57E-8FA9-6F1FADE42EFB}"/>
              </a:ext>
            </a:extLst>
          </p:cNvPr>
          <p:cNvPicPr>
            <a:picLocks noChangeAspect="1"/>
          </p:cNvPicPr>
          <p:nvPr/>
        </p:nvPicPr>
        <p:blipFill>
          <a:blip r:embed="rId8"/>
          <a:stretch/>
        </p:blipFill>
        <p:spPr>
          <a:xfrm>
            <a:off x="-38190" y="2286804"/>
            <a:ext cx="1058910" cy="2649936"/>
          </a:xfrm>
          <a:prstGeom prst="rect">
            <a:avLst/>
          </a:prstGeom>
        </p:spPr>
      </p:pic>
      <p:pic>
        <p:nvPicPr>
          <p:cNvPr id="12" name="Picture 11">
            <a:extLst>
              <a:ext uri="{FF2B5EF4-FFF2-40B4-BE49-F238E27FC236}">
                <a16:creationId xmlns:a16="http://schemas.microsoft.com/office/drawing/2014/main" id="{AC155612-E19C-283F-E4E5-D9FD6DC9895F}"/>
              </a:ext>
            </a:extLst>
          </p:cNvPr>
          <p:cNvPicPr>
            <a:picLocks noChangeAspect="1"/>
          </p:cNvPicPr>
          <p:nvPr/>
        </p:nvPicPr>
        <p:blipFill>
          <a:blip r:embed="rId9"/>
          <a:stretch/>
        </p:blipFill>
        <p:spPr>
          <a:xfrm>
            <a:off x="2428755" y="2286804"/>
            <a:ext cx="1083576" cy="2649936"/>
          </a:xfrm>
          <a:prstGeom prst="rect">
            <a:avLst/>
          </a:prstGeom>
        </p:spPr>
      </p:pic>
    </p:spTree>
    <p:extLst>
      <p:ext uri="{BB962C8B-B14F-4D97-AF65-F5344CB8AC3E}">
        <p14:creationId xmlns:p14="http://schemas.microsoft.com/office/powerpoint/2010/main" val="37725307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fontScale="90000"/>
          </a:bodyPr>
          <a:lstStyle/>
          <a:p>
            <a:r>
              <a:rPr lang="en-US" sz="2700" b="1"/>
              <a:t>TOOLS TO RUN A BUSINESS</a:t>
            </a:r>
            <a:br>
              <a:rPr lang="en-US" sz="2700"/>
            </a:br>
            <a:br>
              <a:rPr lang="en-US" sz="2700"/>
            </a:br>
            <a:r>
              <a:rPr lang="en-US" sz="1800"/>
              <a:t>Send emails</a:t>
            </a:r>
            <a:br>
              <a:rPr lang="en-US" sz="1800"/>
            </a:br>
            <a:br>
              <a:rPr lang="en-US" sz="1800"/>
            </a:br>
            <a:r>
              <a:rPr lang="en-US" sz="1800"/>
              <a:t>Share My Site with social media and texting</a:t>
            </a:r>
            <a:br>
              <a:rPr lang="en-US" sz="1800"/>
            </a:br>
            <a:br>
              <a:rPr lang="en-US" sz="1800"/>
            </a:br>
            <a:r>
              <a:rPr lang="en-US" sz="1800"/>
              <a:t>Printable business cards</a:t>
            </a:r>
            <a:br>
              <a:rPr lang="en-US" sz="1800"/>
            </a:br>
            <a:br>
              <a:rPr lang="en-US" sz="1800"/>
            </a:br>
            <a:r>
              <a:rPr lang="en-US" sz="1800"/>
              <a:t>Door hangers with QR codes</a:t>
            </a:r>
            <a:endParaRPr lang="en-US"/>
          </a:p>
        </p:txBody>
      </p:sp>
      <p:pic>
        <p:nvPicPr>
          <p:cNvPr id="13" name="Picture 12">
            <a:extLst>
              <a:ext uri="{FF2B5EF4-FFF2-40B4-BE49-F238E27FC236}">
                <a16:creationId xmlns:a16="http://schemas.microsoft.com/office/drawing/2014/main" id="{23295810-B41A-56CA-505F-AC884C553606}"/>
              </a:ext>
            </a:extLst>
          </p:cNvPr>
          <p:cNvPicPr>
            <a:picLocks noChangeAspect="1"/>
          </p:cNvPicPr>
          <p:nvPr/>
        </p:nvPicPr>
        <p:blipFill>
          <a:blip r:embed="rId3"/>
          <a:stretch>
            <a:fillRect/>
          </a:stretch>
        </p:blipFill>
        <p:spPr>
          <a:xfrm>
            <a:off x="5560069" y="3152283"/>
            <a:ext cx="3057952" cy="1667108"/>
          </a:xfrm>
          <a:prstGeom prst="rect">
            <a:avLst/>
          </a:prstGeom>
          <a:ln w="28575">
            <a:solidFill>
              <a:schemeClr val="tx1"/>
            </a:solid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1B1BAEF6-143C-61BD-8986-7D48F20FB298}"/>
              </a:ext>
            </a:extLst>
          </p:cNvPr>
          <p:cNvPicPr>
            <a:picLocks noChangeAspect="1"/>
          </p:cNvPicPr>
          <p:nvPr/>
        </p:nvPicPr>
        <p:blipFill>
          <a:blip r:embed="rId4"/>
          <a:stretch>
            <a:fillRect/>
          </a:stretch>
        </p:blipFill>
        <p:spPr>
          <a:xfrm>
            <a:off x="3244999" y="2244338"/>
            <a:ext cx="1864702" cy="2732087"/>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9C62953B-528C-17BB-475D-51DDEADBC0ED}"/>
              </a:ext>
            </a:extLst>
          </p:cNvPr>
          <p:cNvPicPr>
            <a:picLocks noChangeAspect="1"/>
          </p:cNvPicPr>
          <p:nvPr/>
        </p:nvPicPr>
        <p:blipFill>
          <a:blip r:embed="rId5"/>
          <a:stretch>
            <a:fillRect/>
          </a:stretch>
        </p:blipFill>
        <p:spPr>
          <a:xfrm>
            <a:off x="4711846" y="324109"/>
            <a:ext cx="3520372" cy="2532326"/>
          </a:xfrm>
          <a:prstGeom prst="rect">
            <a:avLst/>
          </a:prstGeom>
          <a:ln w="28575">
            <a:solidFill>
              <a:schemeClr val="tx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3315250D-6052-584D-88A9-676A95A43EFC}"/>
              </a:ext>
            </a:extLst>
          </p:cNvPr>
          <p:cNvPicPr>
            <a:picLocks noChangeAspect="1"/>
          </p:cNvPicPr>
          <p:nvPr/>
        </p:nvPicPr>
        <p:blipFill>
          <a:blip r:embed="rId6"/>
          <a:stretch>
            <a:fillRect/>
          </a:stretch>
        </p:blipFill>
        <p:spPr>
          <a:xfrm>
            <a:off x="7950813" y="111580"/>
            <a:ext cx="1026078" cy="2221801"/>
          </a:xfrm>
          <a:prstGeom prst="roundRect">
            <a:avLst/>
          </a:prstGeom>
          <a:ln w="285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669814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4FDBA0-69C9-2945-E10F-19EC484BA887}"/>
              </a:ext>
            </a:extLst>
          </p:cNvPr>
          <p:cNvSpPr>
            <a:spLocks noGrp="1"/>
          </p:cNvSpPr>
          <p:nvPr>
            <p:ph type="title"/>
          </p:nvPr>
        </p:nvSpPr>
        <p:spPr>
          <a:xfrm>
            <a:off x="150330" y="1594983"/>
            <a:ext cx="2745424" cy="2077261"/>
          </a:xfrm>
        </p:spPr>
        <p:txBody>
          <a:bodyPr/>
          <a:lstStyle/>
          <a:p>
            <a:r>
              <a:rPr lang="en-US" sz="2400" b="1"/>
              <a:t>SHARE MY SITE TOOL KIT</a:t>
            </a:r>
            <a:br>
              <a:rPr lang="en-US"/>
            </a:br>
            <a:br>
              <a:rPr lang="en-US"/>
            </a:br>
            <a:r>
              <a:rPr lang="en-US"/>
              <a:t>Selecting “Share My Site” will bring you to a page allowing for a variety of sharing options!</a:t>
            </a:r>
            <a:br>
              <a:rPr lang="en-US"/>
            </a:br>
            <a:br>
              <a:rPr lang="en-US"/>
            </a:br>
            <a:r>
              <a:rPr lang="en-US" b="1"/>
              <a:t>Download images for additional online marketing</a:t>
            </a:r>
            <a:br>
              <a:rPr lang="en-US" b="1"/>
            </a:br>
            <a:br>
              <a:rPr lang="en-US" sz="1200" b="1"/>
            </a:br>
            <a:r>
              <a:rPr lang="en-US" b="1"/>
              <a:t>Easily copy the storefront link</a:t>
            </a:r>
            <a:br>
              <a:rPr lang="en-US" b="1"/>
            </a:br>
            <a:br>
              <a:rPr lang="en-US" sz="1200" b="1"/>
            </a:br>
            <a:r>
              <a:rPr lang="en-US" b="1"/>
              <a:t>Share directly to Social Media</a:t>
            </a:r>
            <a:br>
              <a:rPr lang="en-US" b="1"/>
            </a:br>
            <a:br>
              <a:rPr lang="en-US" sz="1200" b="1"/>
            </a:br>
            <a:r>
              <a:rPr lang="en-US" b="1"/>
              <a:t>Text friends &amp; family</a:t>
            </a:r>
            <a:br>
              <a:rPr lang="en-US" b="1"/>
            </a:br>
            <a:endParaRPr lang="en-US" b="1"/>
          </a:p>
        </p:txBody>
      </p:sp>
      <p:pic>
        <p:nvPicPr>
          <p:cNvPr id="10" name="Picture 9" descr="A screenshot of a computer&#10;&#10;AI-generated content may be incorrect.">
            <a:extLst>
              <a:ext uri="{FF2B5EF4-FFF2-40B4-BE49-F238E27FC236}">
                <a16:creationId xmlns:a16="http://schemas.microsoft.com/office/drawing/2014/main" id="{FDA887C0-C994-CA59-5D61-0BDE993FC0A6}"/>
              </a:ext>
            </a:extLst>
          </p:cNvPr>
          <p:cNvPicPr>
            <a:picLocks noChangeAspect="1"/>
          </p:cNvPicPr>
          <p:nvPr/>
        </p:nvPicPr>
        <p:blipFill>
          <a:blip r:embed="rId3"/>
          <a:stretch>
            <a:fillRect/>
          </a:stretch>
        </p:blipFill>
        <p:spPr>
          <a:xfrm>
            <a:off x="3139113" y="140514"/>
            <a:ext cx="3495773" cy="2265040"/>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6" name="Picture 5" descr="A screenshot of a computer&#10;&#10;AI-generated content may be incorrect.">
            <a:extLst>
              <a:ext uri="{FF2B5EF4-FFF2-40B4-BE49-F238E27FC236}">
                <a16:creationId xmlns:a16="http://schemas.microsoft.com/office/drawing/2014/main" id="{B38C41F9-B050-5DDB-2AE2-A1F50F059D1E}"/>
              </a:ext>
            </a:extLst>
          </p:cNvPr>
          <p:cNvPicPr>
            <a:picLocks noChangeAspect="1"/>
          </p:cNvPicPr>
          <p:nvPr/>
        </p:nvPicPr>
        <p:blipFill>
          <a:blip r:embed="rId4"/>
          <a:stretch>
            <a:fillRect/>
          </a:stretch>
        </p:blipFill>
        <p:spPr>
          <a:xfrm>
            <a:off x="3139113" y="2908066"/>
            <a:ext cx="3690907" cy="2102455"/>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descr="A screenshot of a social media page&#10;&#10;AI-generated content may be incorrect.">
            <a:extLst>
              <a:ext uri="{FF2B5EF4-FFF2-40B4-BE49-F238E27FC236}">
                <a16:creationId xmlns:a16="http://schemas.microsoft.com/office/drawing/2014/main" id="{FE5B18D3-1C82-58FC-86C2-4D418D8C3EC1}"/>
              </a:ext>
            </a:extLst>
          </p:cNvPr>
          <p:cNvPicPr>
            <a:picLocks noChangeAspect="1"/>
          </p:cNvPicPr>
          <p:nvPr/>
        </p:nvPicPr>
        <p:blipFill>
          <a:blip r:embed="rId5"/>
          <a:stretch>
            <a:fillRect/>
          </a:stretch>
        </p:blipFill>
        <p:spPr>
          <a:xfrm>
            <a:off x="6304806" y="1692773"/>
            <a:ext cx="2731245" cy="1979471"/>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876257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02CA02-3527-C74B-7502-208EFD4A1928}"/>
              </a:ext>
            </a:extLst>
          </p:cNvPr>
          <p:cNvSpPr>
            <a:spLocks noGrp="1"/>
          </p:cNvSpPr>
          <p:nvPr>
            <p:ph type="title"/>
          </p:nvPr>
        </p:nvSpPr>
        <p:spPr>
          <a:xfrm>
            <a:off x="167109" y="1590269"/>
            <a:ext cx="2745424" cy="2077261"/>
          </a:xfrm>
        </p:spPr>
        <p:txBody>
          <a:bodyPr/>
          <a:lstStyle/>
          <a:p>
            <a:r>
              <a:rPr lang="en-US" sz="2400" b="1"/>
              <a:t>REPORTING</a:t>
            </a:r>
            <a:br>
              <a:rPr lang="en-US" sz="2400" b="1"/>
            </a:br>
            <a:br>
              <a:rPr lang="en-US"/>
            </a:br>
            <a:r>
              <a:rPr lang="en-US" b="1">
                <a:solidFill>
                  <a:srgbClr val="FFFF00"/>
                </a:solidFill>
              </a:rPr>
              <a:t>*NEW* </a:t>
            </a:r>
            <a:br>
              <a:rPr lang="en-US" b="1">
                <a:solidFill>
                  <a:srgbClr val="FFFF00"/>
                </a:solidFill>
              </a:rPr>
            </a:br>
            <a:r>
              <a:rPr lang="en-US"/>
              <a:t>Individual Product line reports have been consolidated for easier viewing. All reporting data still exists, just in easier-to-use sections!</a:t>
            </a:r>
            <a:br>
              <a:rPr lang="en-US"/>
            </a:br>
            <a:br>
              <a:rPr lang="en-US"/>
            </a:br>
            <a:r>
              <a:rPr lang="en-US" b="1">
                <a:solidFill>
                  <a:srgbClr val="FFFF00"/>
                </a:solidFill>
              </a:rPr>
              <a:t>*NEW* </a:t>
            </a:r>
            <a:br>
              <a:rPr lang="en-US" b="1"/>
            </a:br>
            <a:r>
              <a:rPr lang="en-US"/>
              <a:t>Find additional reporting on </a:t>
            </a:r>
            <a:r>
              <a:rPr lang="en-US" b="1"/>
              <a:t>Sales by Channel,</a:t>
            </a:r>
            <a:r>
              <a:rPr lang="en-US"/>
              <a:t> to allow participants to keep track of how sales originate. Impact results by focusing on under-utilized sales channels!</a:t>
            </a:r>
          </a:p>
        </p:txBody>
      </p:sp>
      <p:pic>
        <p:nvPicPr>
          <p:cNvPr id="5" name="Picture 4">
            <a:extLst>
              <a:ext uri="{FF2B5EF4-FFF2-40B4-BE49-F238E27FC236}">
                <a16:creationId xmlns:a16="http://schemas.microsoft.com/office/drawing/2014/main" id="{4A7878EB-D132-1BD6-FB35-A6DE9DA4EA97}"/>
              </a:ext>
            </a:extLst>
          </p:cNvPr>
          <p:cNvPicPr>
            <a:picLocks noChangeAspect="1"/>
          </p:cNvPicPr>
          <p:nvPr/>
        </p:nvPicPr>
        <p:blipFill>
          <a:blip r:embed="rId3"/>
          <a:stretch>
            <a:fillRect/>
          </a:stretch>
        </p:blipFill>
        <p:spPr>
          <a:xfrm>
            <a:off x="3133447" y="67700"/>
            <a:ext cx="5902604" cy="4255496"/>
          </a:xfrm>
          <a:prstGeom prst="rect">
            <a:avLst/>
          </a:prstGeom>
          <a:ln w="28575" cap="sq">
            <a:solidFill>
              <a:schemeClr val="tx1"/>
            </a:solidFill>
            <a:prstDash val="solid"/>
            <a:miter lim="800000"/>
          </a:ln>
          <a:effectLst>
            <a:outerShdw blurRad="50800" dist="38100" dir="2700000" algn="tl" rotWithShape="0">
              <a:srgbClr val="000000">
                <a:alpha val="43000"/>
              </a:srgbClr>
            </a:outerShdw>
          </a:effectLst>
        </p:spPr>
      </p:pic>
      <p:sp>
        <p:nvSpPr>
          <p:cNvPr id="3" name="Flowchart: Alternate Process 2">
            <a:extLst>
              <a:ext uri="{FF2B5EF4-FFF2-40B4-BE49-F238E27FC236}">
                <a16:creationId xmlns:a16="http://schemas.microsoft.com/office/drawing/2014/main" id="{E429E2A7-EF44-1C7A-E852-9847CF1FB499}"/>
              </a:ext>
            </a:extLst>
          </p:cNvPr>
          <p:cNvSpPr/>
          <p:nvPr/>
        </p:nvSpPr>
        <p:spPr>
          <a:xfrm>
            <a:off x="3363132" y="2859437"/>
            <a:ext cx="3634353" cy="1332855"/>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11AF06E-88FA-0E58-7AA4-AB50A9801EA6}"/>
              </a:ext>
            </a:extLst>
          </p:cNvPr>
          <p:cNvSpPr/>
          <p:nvPr/>
        </p:nvSpPr>
        <p:spPr>
          <a:xfrm>
            <a:off x="3363132" y="2385908"/>
            <a:ext cx="3634353" cy="1332855"/>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47ED243-B09F-BA1E-279C-89AACF62BCD8}"/>
              </a:ext>
            </a:extLst>
          </p:cNvPr>
          <p:cNvPicPr>
            <a:picLocks noChangeAspect="1"/>
          </p:cNvPicPr>
          <p:nvPr/>
        </p:nvPicPr>
        <p:blipFill>
          <a:blip r:embed="rId3"/>
          <a:srcRect l="11103" t="25167" r="2334" b="69864"/>
          <a:stretch>
            <a:fillRect/>
          </a:stretch>
        </p:blipFill>
        <p:spPr>
          <a:xfrm>
            <a:off x="2912533" y="1134835"/>
            <a:ext cx="6312632" cy="261257"/>
          </a:xfrm>
          <a:prstGeom prst="rect">
            <a:avLst/>
          </a:prstGeom>
          <a:ln w="28575" cap="sq">
            <a:solidFill>
              <a:schemeClr val="accent2"/>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7415D607-0A1B-8D01-2A91-1DC03CA36666}"/>
              </a:ext>
            </a:extLst>
          </p:cNvPr>
          <p:cNvPicPr>
            <a:picLocks noChangeAspect="1"/>
          </p:cNvPicPr>
          <p:nvPr/>
        </p:nvPicPr>
        <p:blipFill>
          <a:blip r:embed="rId4"/>
          <a:stretch>
            <a:fillRect/>
          </a:stretch>
        </p:blipFill>
        <p:spPr>
          <a:xfrm>
            <a:off x="6589213" y="2648695"/>
            <a:ext cx="2446838" cy="2427105"/>
          </a:xfrm>
          <a:prstGeom prst="rect">
            <a:avLst/>
          </a:prstGeom>
        </p:spPr>
      </p:pic>
      <p:sp>
        <p:nvSpPr>
          <p:cNvPr id="12" name="TextBox 11">
            <a:extLst>
              <a:ext uri="{FF2B5EF4-FFF2-40B4-BE49-F238E27FC236}">
                <a16:creationId xmlns:a16="http://schemas.microsoft.com/office/drawing/2014/main" id="{F0F60501-AD47-9500-0523-E8E783C4021E}"/>
              </a:ext>
            </a:extLst>
          </p:cNvPr>
          <p:cNvSpPr txBox="1"/>
          <p:nvPr/>
        </p:nvSpPr>
        <p:spPr>
          <a:xfrm rot="238949">
            <a:off x="7092862" y="3442361"/>
            <a:ext cx="1600981" cy="1015663"/>
          </a:xfrm>
          <a:prstGeom prst="rect">
            <a:avLst/>
          </a:prstGeom>
          <a:noFill/>
          <a:ln>
            <a:noFill/>
          </a:ln>
        </p:spPr>
        <p:txBody>
          <a:bodyPr wrap="square">
            <a:spAutoFit/>
          </a:bodyPr>
          <a:lstStyle/>
          <a:p>
            <a:pPr algn="ctr"/>
            <a:r>
              <a:rPr lang="en-US" sz="1200" dirty="0"/>
              <a:t>Earn a 100+ patch for selling $100+ combined dollars or more items via Share My Site!</a:t>
            </a:r>
            <a:endParaRPr lang="en-US" sz="1200" b="1" dirty="0">
              <a:latin typeface="Girl Scout Text Book" panose="02020003000000000000" charset="0"/>
            </a:endParaRPr>
          </a:p>
        </p:txBody>
      </p:sp>
    </p:spTree>
    <p:extLst>
      <p:ext uri="{BB962C8B-B14F-4D97-AF65-F5344CB8AC3E}">
        <p14:creationId xmlns:p14="http://schemas.microsoft.com/office/powerpoint/2010/main" val="1929130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FC849-E00B-7F36-617B-D2B6D2142AB4}"/>
              </a:ext>
            </a:extLst>
          </p:cNvPr>
          <p:cNvSpPr/>
          <p:nvPr/>
        </p:nvSpPr>
        <p:spPr>
          <a:xfrm>
            <a:off x="1027688" y="2136297"/>
            <a:ext cx="2532808" cy="1140977"/>
          </a:xfrm>
          <a:prstGeom prst="rect">
            <a:avLst/>
          </a:prstGeom>
          <a:solidFill>
            <a:srgbClr val="00B3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77FE260-1620-621D-1276-2DDE793E38A8}"/>
              </a:ext>
            </a:extLst>
          </p:cNvPr>
          <p:cNvPicPr>
            <a:picLocks noChangeAspect="1"/>
          </p:cNvPicPr>
          <p:nvPr/>
        </p:nvPicPr>
        <p:blipFill>
          <a:blip r:embed="rId3"/>
          <a:stretch>
            <a:fillRect/>
          </a:stretch>
        </p:blipFill>
        <p:spPr>
          <a:xfrm>
            <a:off x="4566608" y="0"/>
            <a:ext cx="4577392" cy="5143500"/>
          </a:xfrm>
          <a:prstGeom prst="rect">
            <a:avLst/>
          </a:prstGeom>
        </p:spPr>
      </p:pic>
      <p:sp>
        <p:nvSpPr>
          <p:cNvPr id="6" name="Title 5">
            <a:extLst>
              <a:ext uri="{FF2B5EF4-FFF2-40B4-BE49-F238E27FC236}">
                <a16:creationId xmlns:a16="http://schemas.microsoft.com/office/drawing/2014/main" id="{05E01D0E-6C17-8C00-CF7D-15D2D80DFC58}"/>
              </a:ext>
            </a:extLst>
          </p:cNvPr>
          <p:cNvSpPr txBox="1">
            <a:spLocks/>
          </p:cNvSpPr>
          <p:nvPr/>
        </p:nvSpPr>
        <p:spPr>
          <a:xfrm>
            <a:off x="5335181" y="2349310"/>
            <a:ext cx="3200400" cy="714950"/>
          </a:xfrm>
          <a:prstGeom prst="rect">
            <a:avLst/>
          </a:prstGeom>
        </p:spPr>
        <p:txBody>
          <a:bodyPr>
            <a:normAutofit/>
          </a:bodyPr>
          <a:lst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a:lstStyle>
          <a:p>
            <a:pPr algn="ctr"/>
            <a:r>
              <a:rPr lang="en-US" sz="2700" b="1"/>
              <a:t>SAY THANKS!</a:t>
            </a:r>
            <a:endParaRPr lang="en-US"/>
          </a:p>
        </p:txBody>
      </p:sp>
      <p:sp>
        <p:nvSpPr>
          <p:cNvPr id="9" name="Rectangle 8">
            <a:extLst>
              <a:ext uri="{FF2B5EF4-FFF2-40B4-BE49-F238E27FC236}">
                <a16:creationId xmlns:a16="http://schemas.microsoft.com/office/drawing/2014/main" id="{81411606-D5BC-04A5-92B1-E95525D57250}"/>
              </a:ext>
            </a:extLst>
          </p:cNvPr>
          <p:cNvSpPr/>
          <p:nvPr/>
        </p:nvSpPr>
        <p:spPr>
          <a:xfrm>
            <a:off x="0" y="0"/>
            <a:ext cx="457739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49CC5C8-3566-50F5-487B-FAFD834B9E21}"/>
              </a:ext>
            </a:extLst>
          </p:cNvPr>
          <p:cNvPicPr>
            <a:picLocks noChangeAspect="1"/>
          </p:cNvPicPr>
          <p:nvPr/>
        </p:nvPicPr>
        <p:blipFill rotWithShape="1">
          <a:blip r:embed="rId4"/>
          <a:srcRect l="8799" t="10083" r="35489" b="54280"/>
          <a:stretch/>
        </p:blipFill>
        <p:spPr>
          <a:xfrm>
            <a:off x="117458" y="212986"/>
            <a:ext cx="2881224" cy="1959275"/>
          </a:xfrm>
          <a:prstGeom prst="rect">
            <a:avLst/>
          </a:prstGeom>
          <a:ln w="19050">
            <a:solidFill>
              <a:schemeClr val="tx1"/>
            </a:solidFill>
          </a:ln>
        </p:spPr>
      </p:pic>
      <p:pic>
        <p:nvPicPr>
          <p:cNvPr id="11" name="Picture 10">
            <a:extLst>
              <a:ext uri="{FF2B5EF4-FFF2-40B4-BE49-F238E27FC236}">
                <a16:creationId xmlns:a16="http://schemas.microsoft.com/office/drawing/2014/main" id="{3EA1FC62-E6B4-BD5E-37B7-8AF0720696DC}"/>
              </a:ext>
            </a:extLst>
          </p:cNvPr>
          <p:cNvPicPr>
            <a:picLocks noChangeAspect="1"/>
          </p:cNvPicPr>
          <p:nvPr/>
        </p:nvPicPr>
        <p:blipFill>
          <a:blip r:embed="rId5"/>
          <a:stretch>
            <a:fillRect/>
          </a:stretch>
        </p:blipFill>
        <p:spPr>
          <a:xfrm>
            <a:off x="2686050" y="813163"/>
            <a:ext cx="3008932" cy="680282"/>
          </a:xfrm>
          <a:prstGeom prst="rect">
            <a:avLst/>
          </a:prstGeom>
          <a:ln w="19050">
            <a:solidFill>
              <a:schemeClr val="tx1"/>
            </a:solidFill>
          </a:ln>
        </p:spPr>
      </p:pic>
      <p:pic>
        <p:nvPicPr>
          <p:cNvPr id="13" name="Picture 12">
            <a:extLst>
              <a:ext uri="{FF2B5EF4-FFF2-40B4-BE49-F238E27FC236}">
                <a16:creationId xmlns:a16="http://schemas.microsoft.com/office/drawing/2014/main" id="{A0D7DE04-64EE-052F-4BC2-7FF1EC11558C}"/>
              </a:ext>
            </a:extLst>
          </p:cNvPr>
          <p:cNvPicPr>
            <a:picLocks noChangeAspect="1"/>
          </p:cNvPicPr>
          <p:nvPr/>
        </p:nvPicPr>
        <p:blipFill>
          <a:blip r:embed="rId6"/>
          <a:stretch>
            <a:fillRect/>
          </a:stretch>
        </p:blipFill>
        <p:spPr>
          <a:xfrm>
            <a:off x="220238" y="2508672"/>
            <a:ext cx="4256381" cy="2348891"/>
          </a:xfrm>
          <a:prstGeom prst="rect">
            <a:avLst/>
          </a:prstGeom>
          <a:ln w="19050">
            <a:solidFill>
              <a:schemeClr val="tx1"/>
            </a:solidFill>
          </a:ln>
        </p:spPr>
      </p:pic>
      <p:sp>
        <p:nvSpPr>
          <p:cNvPr id="15" name="Arrow: Curved Right 14">
            <a:extLst>
              <a:ext uri="{FF2B5EF4-FFF2-40B4-BE49-F238E27FC236}">
                <a16:creationId xmlns:a16="http://schemas.microsoft.com/office/drawing/2014/main" id="{E9384421-A415-BCFF-0DCB-F268004E6E74}"/>
              </a:ext>
            </a:extLst>
          </p:cNvPr>
          <p:cNvSpPr/>
          <p:nvPr/>
        </p:nvSpPr>
        <p:spPr>
          <a:xfrm rot="3750176" flipH="1" flipV="1">
            <a:off x="3036734" y="1262583"/>
            <a:ext cx="503207" cy="1512044"/>
          </a:xfrm>
          <a:prstGeom prst="curvedRightArrow">
            <a:avLst>
              <a:gd name="adj1" fmla="val 25000"/>
              <a:gd name="adj2" fmla="val 58851"/>
              <a:gd name="adj3" fmla="val 3694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458061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B31074-0DFF-E440-01E7-A321180902B1}"/>
              </a:ext>
            </a:extLst>
          </p:cNvPr>
          <p:cNvSpPr>
            <a:spLocks noGrp="1"/>
          </p:cNvSpPr>
          <p:nvPr>
            <p:ph type="title"/>
          </p:nvPr>
        </p:nvSpPr>
        <p:spPr/>
        <p:txBody>
          <a:bodyPr/>
          <a:lstStyle/>
          <a:p>
            <a:r>
              <a:rPr lang="en-US" sz="2400" b="1"/>
              <a:t>AVATAR ROOM</a:t>
            </a:r>
            <a:br>
              <a:rPr lang="en-US" sz="2000" b="1"/>
            </a:br>
            <a:br>
              <a:rPr lang="en-US" sz="2000" b="1"/>
            </a:br>
            <a:r>
              <a:rPr lang="en-US"/>
              <a:t>Unlock cool room accessories when completing tasks</a:t>
            </a:r>
            <a:br>
              <a:rPr lang="en-US"/>
            </a:br>
            <a:br>
              <a:rPr lang="en-US"/>
            </a:br>
            <a:r>
              <a:rPr lang="en-US"/>
              <a:t>View your troop photo!</a:t>
            </a:r>
            <a:br>
              <a:rPr lang="en-US"/>
            </a:br>
            <a:br>
              <a:rPr lang="en-US"/>
            </a:br>
            <a:r>
              <a:rPr lang="en-US" b="1">
                <a:solidFill>
                  <a:srgbClr val="FFFF00"/>
                </a:solidFill>
              </a:rPr>
              <a:t>Volunteers: be sure to create your avatar, so participants can see you in the Troop Photo!</a:t>
            </a:r>
            <a:endParaRPr lang="en-US" sz="2000" b="1">
              <a:solidFill>
                <a:srgbClr val="FFFF00"/>
              </a:solidFill>
            </a:endParaRPr>
          </a:p>
        </p:txBody>
      </p:sp>
      <p:pic>
        <p:nvPicPr>
          <p:cNvPr id="6" name="Picture 5" descr="Cartoon a cartoon of a child in a room&#10;&#10;AI-generated content may be incorrect.">
            <a:extLst>
              <a:ext uri="{FF2B5EF4-FFF2-40B4-BE49-F238E27FC236}">
                <a16:creationId xmlns:a16="http://schemas.microsoft.com/office/drawing/2014/main" id="{CE80CE63-029C-B4D6-1F1E-2AA7774F3D85}"/>
              </a:ext>
            </a:extLst>
          </p:cNvPr>
          <p:cNvPicPr>
            <a:picLocks noChangeAspect="1"/>
          </p:cNvPicPr>
          <p:nvPr/>
        </p:nvPicPr>
        <p:blipFill>
          <a:blip r:embed="rId3"/>
          <a:stretch>
            <a:fillRect/>
          </a:stretch>
        </p:blipFill>
        <p:spPr>
          <a:xfrm>
            <a:off x="3113145" y="166324"/>
            <a:ext cx="5912730" cy="4348176"/>
          </a:xfrm>
          <a:prstGeom prst="rect">
            <a:avLst/>
          </a:prstGeom>
          <a:ln w="38100" cap="sq">
            <a:solidFill>
              <a:schemeClr val="tx1"/>
            </a:solidFill>
            <a:prstDash val="solid"/>
            <a:miter lim="800000"/>
          </a:ln>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3D5D50F8-D675-00E4-E3C6-089F0C368BE9}"/>
              </a:ext>
              <a:ext uri="{C183D7F6-B498-43B3-948B-1728B52AA6E4}">
                <adec:decorative xmlns:adec="http://schemas.microsoft.com/office/drawing/2017/decorative" val="1"/>
              </a:ext>
            </a:extLst>
          </p:cNvPr>
          <p:cNvPicPr>
            <a:picLocks noChangeAspect="1"/>
          </p:cNvPicPr>
          <p:nvPr/>
        </p:nvPicPr>
        <p:blipFill>
          <a:blip r:embed="rId4"/>
          <a:srcRect l="24765" t="37342" r="21586" b="35232"/>
          <a:stretch>
            <a:fillRect/>
          </a:stretch>
        </p:blipFill>
        <p:spPr>
          <a:xfrm>
            <a:off x="3924315" y="3763736"/>
            <a:ext cx="2204357" cy="1061358"/>
          </a:xfrm>
          <a:prstGeom prst="rect">
            <a:avLst/>
          </a:prstGeom>
          <a:ln w="285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644121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ABC679-BBB3-5C46-9305-BA6F5DEE986A}"/>
              </a:ext>
            </a:extLst>
          </p:cNvPr>
          <p:cNvSpPr>
            <a:spLocks noGrp="1"/>
          </p:cNvSpPr>
          <p:nvPr>
            <p:ph type="body" sz="quarter" idx="14"/>
          </p:nvPr>
        </p:nvSpPr>
        <p:spPr>
          <a:xfrm>
            <a:off x="4485653" y="60205"/>
            <a:ext cx="4487865" cy="2325565"/>
          </a:xfrm>
        </p:spPr>
        <p:txBody>
          <a:bodyPr>
            <a:normAutofit/>
          </a:bodyPr>
          <a:lstStyle/>
          <a:p>
            <a:pPr algn="l">
              <a:lnSpc>
                <a:spcPct val="100000"/>
              </a:lnSpc>
            </a:pPr>
            <a:r>
              <a:rPr lang="en-US" sz="1600" dirty="0">
                <a:latin typeface="Girl Scout Text Book"/>
              </a:rPr>
              <a:t>Personalized Patch – Choose from 3 theme background options!</a:t>
            </a:r>
            <a:br>
              <a:rPr lang="en-US" sz="1600" dirty="0">
                <a:latin typeface="Girl Scout Text Book"/>
              </a:rPr>
            </a:br>
            <a:endParaRPr lang="en-US" sz="1600" dirty="0"/>
          </a:p>
          <a:p>
            <a:pPr algn="l"/>
            <a:r>
              <a:rPr lang="en-US" sz="1600" dirty="0">
                <a:latin typeface="Girl Scout Text Book"/>
              </a:rPr>
              <a:t>CRITERIA – </a:t>
            </a:r>
          </a:p>
          <a:p>
            <a:pPr marL="285750" indent="-285750" algn="l">
              <a:buFont typeface="Arial" panose="020B0604020202020204" pitchFamily="34" charset="0"/>
              <a:buChar char="•"/>
            </a:pPr>
            <a:r>
              <a:rPr lang="en-US" sz="1600" dirty="0">
                <a:latin typeface="Girl Scout Text Book"/>
              </a:rPr>
              <a:t>Create your avatar and send 25+ emails</a:t>
            </a:r>
          </a:p>
          <a:p>
            <a:pPr marL="285750" indent="-285750" algn="l">
              <a:buFont typeface="Arial" panose="020B0604020202020204" pitchFamily="34" charset="0"/>
              <a:buChar char="•"/>
            </a:pPr>
            <a:r>
              <a:rPr lang="en-US" sz="1600" dirty="0">
                <a:latin typeface="Girl Scout Text Book"/>
              </a:rPr>
              <a:t>Use the “Share MY Site” </a:t>
            </a:r>
          </a:p>
          <a:p>
            <a:pPr marL="285750" indent="-285750" algn="l">
              <a:buFont typeface="Arial" panose="020B0604020202020204" pitchFamily="34" charset="0"/>
              <a:buChar char="•"/>
            </a:pPr>
            <a:r>
              <a:rPr lang="en-US" sz="1600" dirty="0">
                <a:latin typeface="Girl Scout Text Book"/>
              </a:rPr>
              <a:t>Sell $550+ Combined</a:t>
            </a:r>
            <a:endParaRPr lang="en-US" sz="1600" dirty="0"/>
          </a:p>
          <a:p>
            <a:pPr algn="l"/>
            <a:endParaRPr lang="en-US" dirty="0"/>
          </a:p>
        </p:txBody>
      </p:sp>
      <p:sp>
        <p:nvSpPr>
          <p:cNvPr id="4" name="Title 3">
            <a:extLst>
              <a:ext uri="{FF2B5EF4-FFF2-40B4-BE49-F238E27FC236}">
                <a16:creationId xmlns:a16="http://schemas.microsoft.com/office/drawing/2014/main" id="{72F1E33F-66A9-8F4E-BD70-B05FFCB2F1C1}"/>
              </a:ext>
            </a:extLst>
          </p:cNvPr>
          <p:cNvSpPr>
            <a:spLocks noGrp="1"/>
          </p:cNvSpPr>
          <p:nvPr>
            <p:ph type="title"/>
          </p:nvPr>
        </p:nvSpPr>
        <p:spPr>
          <a:xfrm>
            <a:off x="92093" y="545122"/>
            <a:ext cx="4381500" cy="1087797"/>
          </a:xfrm>
        </p:spPr>
        <p:txBody>
          <a:bodyPr/>
          <a:lstStyle/>
          <a:p>
            <a:r>
              <a:rPr lang="en-US" sz="2800" b="1"/>
              <a:t>Fall Personalized Patch</a:t>
            </a:r>
          </a:p>
        </p:txBody>
      </p:sp>
      <p:pic>
        <p:nvPicPr>
          <p:cNvPr id="7" name="Picture 6">
            <a:extLst>
              <a:ext uri="{FF2B5EF4-FFF2-40B4-BE49-F238E27FC236}">
                <a16:creationId xmlns:a16="http://schemas.microsoft.com/office/drawing/2014/main" id="{7EC45C77-7E0E-B3C6-2B9C-43B93129F430}"/>
              </a:ext>
            </a:extLst>
          </p:cNvPr>
          <p:cNvPicPr>
            <a:picLocks noChangeAspect="1"/>
          </p:cNvPicPr>
          <p:nvPr/>
        </p:nvPicPr>
        <p:blipFill>
          <a:blip r:embed="rId3"/>
          <a:stretch>
            <a:fillRect/>
          </a:stretch>
        </p:blipFill>
        <p:spPr>
          <a:xfrm>
            <a:off x="626052" y="2155042"/>
            <a:ext cx="2157988" cy="2746254"/>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200B0067-7B83-EBC7-0BE2-62EC71AA2FD8}"/>
              </a:ext>
            </a:extLst>
          </p:cNvPr>
          <p:cNvPicPr>
            <a:picLocks noChangeAspect="1"/>
          </p:cNvPicPr>
          <p:nvPr/>
        </p:nvPicPr>
        <p:blipFill>
          <a:blip r:embed="rId4"/>
          <a:stretch>
            <a:fillRect/>
          </a:stretch>
        </p:blipFill>
        <p:spPr>
          <a:xfrm>
            <a:off x="3533217" y="2155042"/>
            <a:ext cx="2157988" cy="2746940"/>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43087DC9-4CC1-EA9B-9A41-EB8249926ED9}"/>
              </a:ext>
            </a:extLst>
          </p:cNvPr>
          <p:cNvPicPr>
            <a:picLocks noChangeAspect="1"/>
          </p:cNvPicPr>
          <p:nvPr/>
        </p:nvPicPr>
        <p:blipFill>
          <a:blip r:embed="rId5"/>
          <a:stretch>
            <a:fillRect/>
          </a:stretch>
        </p:blipFill>
        <p:spPr>
          <a:xfrm>
            <a:off x="6397363" y="2155042"/>
            <a:ext cx="2157988" cy="2746254"/>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511677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5">
            <a:extLst>
              <a:ext uri="{FF2B5EF4-FFF2-40B4-BE49-F238E27FC236}">
                <a16:creationId xmlns:a16="http://schemas.microsoft.com/office/drawing/2014/main" id="{B10BECC8-B072-2B4C-B192-8508A851C9A0}"/>
              </a:ext>
            </a:extLst>
          </p:cNvPr>
          <p:cNvSpPr>
            <a:spLocks noGrp="1"/>
          </p:cNvSpPr>
          <p:nvPr>
            <p:ph type="title"/>
          </p:nvPr>
        </p:nvSpPr>
        <p:spPr>
          <a:xfrm>
            <a:off x="151929" y="724236"/>
            <a:ext cx="2760784" cy="3780691"/>
          </a:xfrm>
        </p:spPr>
        <p:txBody>
          <a:bodyPr>
            <a:normAutofit fontScale="90000"/>
          </a:bodyPr>
          <a:lstStyle/>
          <a:p>
            <a:r>
              <a:rPr lang="en-US" sz="3600" b="1" dirty="0"/>
              <a:t>2026 FALL &amp; COOKIE CROSSOVER PATCH</a:t>
            </a:r>
            <a:r>
              <a:rPr lang="en-US" sz="3600" dirty="0"/>
              <a:t>​</a:t>
            </a:r>
            <a:br>
              <a:rPr lang="en-US" sz="2400" dirty="0"/>
            </a:br>
            <a:r>
              <a:rPr lang="en-US" sz="2400" dirty="0"/>
              <a:t>​</a:t>
            </a:r>
            <a:br>
              <a:rPr lang="en-US" sz="2400" dirty="0"/>
            </a:br>
            <a:r>
              <a:rPr lang="en-US" sz="2400" dirty="0"/>
              <a:t>Participated in the 2026 Cookie Program</a:t>
            </a:r>
            <a:br>
              <a:rPr lang="en-US" sz="2400" dirty="0"/>
            </a:br>
            <a:br>
              <a:rPr lang="en-US" sz="2400" dirty="0"/>
            </a:br>
            <a:r>
              <a:rPr lang="en-US" sz="2400" dirty="0"/>
              <a:t>&amp;</a:t>
            </a:r>
            <a:br>
              <a:rPr lang="en-US" sz="2400" dirty="0"/>
            </a:br>
            <a:br>
              <a:rPr lang="en-US" sz="2400" dirty="0"/>
            </a:br>
            <a:r>
              <a:rPr lang="en-US" sz="2400" dirty="0"/>
              <a:t>Participate in the 2026 Fall Program</a:t>
            </a:r>
            <a:br>
              <a:rPr lang="en-US" sz="2800" dirty="0"/>
            </a:br>
            <a:endParaRPr lang="en-US" sz="1400" dirty="0"/>
          </a:p>
        </p:txBody>
      </p:sp>
      <p:pic>
        <p:nvPicPr>
          <p:cNvPr id="3" name="Picture 2">
            <a:extLst>
              <a:ext uri="{FF2B5EF4-FFF2-40B4-BE49-F238E27FC236}">
                <a16:creationId xmlns:a16="http://schemas.microsoft.com/office/drawing/2014/main" id="{31C8B205-F7B3-D2C8-C7B8-68110901986C}"/>
              </a:ext>
            </a:extLst>
          </p:cNvPr>
          <p:cNvPicPr>
            <a:picLocks noChangeAspect="1"/>
          </p:cNvPicPr>
          <p:nvPr/>
        </p:nvPicPr>
        <p:blipFill>
          <a:blip r:embed="rId3"/>
          <a:stretch>
            <a:fillRect/>
          </a:stretch>
        </p:blipFill>
        <p:spPr>
          <a:xfrm>
            <a:off x="4086316" y="533180"/>
            <a:ext cx="4109056" cy="4077140"/>
          </a:xfrm>
          <a:prstGeom prst="rect">
            <a:avLst/>
          </a:prstGeom>
        </p:spPr>
      </p:pic>
    </p:spTree>
    <p:extLst>
      <p:ext uri="{BB962C8B-B14F-4D97-AF65-F5344CB8AC3E}">
        <p14:creationId xmlns:p14="http://schemas.microsoft.com/office/powerpoint/2010/main" val="16276445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a:extLst>
              <a:ext uri="{FF2B5EF4-FFF2-40B4-BE49-F238E27FC236}">
                <a16:creationId xmlns:a16="http://schemas.microsoft.com/office/drawing/2014/main" id="{63587DA4-EBBB-3649-BDC6-3715D6CF7599}"/>
              </a:ext>
            </a:extLst>
          </p:cNvPr>
          <p:cNvSpPr>
            <a:spLocks noGrp="1"/>
          </p:cNvSpPr>
          <p:nvPr>
            <p:ph type="title"/>
          </p:nvPr>
        </p:nvSpPr>
        <p:spPr>
          <a:xfrm>
            <a:off x="664639" y="2925684"/>
            <a:ext cx="3258314" cy="1404327"/>
          </a:xfrm>
        </p:spPr>
        <p:txBody>
          <a:bodyPr/>
          <a:lstStyle/>
          <a:p>
            <a:r>
              <a:rPr lang="en-US" b="1"/>
              <a:t>GIRL SCOUT REWARDS</a:t>
            </a:r>
          </a:p>
        </p:txBody>
      </p:sp>
      <p:pic>
        <p:nvPicPr>
          <p:cNvPr id="11" name="Picture 10">
            <a:extLst>
              <a:ext uri="{FF2B5EF4-FFF2-40B4-BE49-F238E27FC236}">
                <a16:creationId xmlns:a16="http://schemas.microsoft.com/office/drawing/2014/main" id="{5E21E5A6-5703-CDB6-E84D-346CE95EE169}"/>
              </a:ext>
            </a:extLst>
          </p:cNvPr>
          <p:cNvPicPr>
            <a:picLocks noChangeAspect="1"/>
          </p:cNvPicPr>
          <p:nvPr/>
        </p:nvPicPr>
        <p:blipFill>
          <a:blip r:embed="rId3"/>
          <a:stretch>
            <a:fillRect/>
          </a:stretch>
        </p:blipFill>
        <p:spPr>
          <a:xfrm>
            <a:off x="1321482" y="993532"/>
            <a:ext cx="1944628" cy="915926"/>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1CF6594A-E3E0-DE27-D853-B906ED87EDFD}"/>
              </a:ext>
            </a:extLst>
          </p:cNvPr>
          <p:cNvPicPr>
            <a:picLocks noChangeAspect="1"/>
          </p:cNvPicPr>
          <p:nvPr/>
        </p:nvPicPr>
        <p:blipFill>
          <a:blip r:embed="rId4"/>
          <a:stretch>
            <a:fillRect/>
          </a:stretch>
        </p:blipFill>
        <p:spPr>
          <a:xfrm>
            <a:off x="1321482" y="1934308"/>
            <a:ext cx="1944628" cy="915926"/>
          </a:xfrm>
          <a:prstGeom prst="rect">
            <a:avLst/>
          </a:prstGeom>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A1E79197-E5CE-A592-8CF2-A9972A29C402}"/>
              </a:ext>
            </a:extLst>
          </p:cNvPr>
          <p:cNvPicPr>
            <a:picLocks noChangeAspect="1"/>
          </p:cNvPicPr>
          <p:nvPr/>
        </p:nvPicPr>
        <p:blipFill>
          <a:blip r:embed="rId5"/>
          <a:stretch>
            <a:fillRect/>
          </a:stretch>
        </p:blipFill>
        <p:spPr>
          <a:xfrm>
            <a:off x="1321482" y="52756"/>
            <a:ext cx="1944628" cy="915926"/>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F55C9DB4-0133-CFEB-8645-3439CDD50FDF}"/>
              </a:ext>
            </a:extLst>
          </p:cNvPr>
          <p:cNvPicPr>
            <a:picLocks noChangeAspect="1"/>
          </p:cNvPicPr>
          <p:nvPr/>
        </p:nvPicPr>
        <p:blipFill>
          <a:blip r:embed="rId6"/>
          <a:stretch>
            <a:fillRect/>
          </a:stretch>
        </p:blipFill>
        <p:spPr>
          <a:xfrm>
            <a:off x="3266110" y="3350272"/>
            <a:ext cx="1133106" cy="1696320"/>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2C889BC2-262D-6513-B20A-3774A84FD818}"/>
              </a:ext>
            </a:extLst>
          </p:cNvPr>
          <p:cNvPicPr>
            <a:picLocks noChangeAspect="1"/>
          </p:cNvPicPr>
          <p:nvPr/>
        </p:nvPicPr>
        <p:blipFill>
          <a:blip r:embed="rId7"/>
          <a:stretch>
            <a:fillRect/>
          </a:stretch>
        </p:blipFill>
        <p:spPr>
          <a:xfrm>
            <a:off x="-259550" y="2448459"/>
            <a:ext cx="2036824" cy="3055236"/>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80D8975F-3503-EF98-AECC-5EAA0CCDFCA1}"/>
              </a:ext>
            </a:extLst>
          </p:cNvPr>
          <p:cNvPicPr>
            <a:picLocks noChangeAspect="1"/>
          </p:cNvPicPr>
          <p:nvPr/>
        </p:nvPicPr>
        <p:blipFill>
          <a:blip r:embed="rId8"/>
          <a:stretch>
            <a:fillRect/>
          </a:stretch>
        </p:blipFill>
        <p:spPr>
          <a:xfrm>
            <a:off x="4693305" y="239745"/>
            <a:ext cx="4342329" cy="2331036"/>
          </a:xfrm>
          <a:prstGeom prst="rect">
            <a:avLst/>
          </a:prstGeom>
        </p:spPr>
      </p:pic>
      <p:pic>
        <p:nvPicPr>
          <p:cNvPr id="6" name="Picture 5">
            <a:extLst>
              <a:ext uri="{FF2B5EF4-FFF2-40B4-BE49-F238E27FC236}">
                <a16:creationId xmlns:a16="http://schemas.microsoft.com/office/drawing/2014/main" id="{E5422C4A-3039-E8EC-B32A-64E6E6D77D42}"/>
              </a:ext>
            </a:extLst>
          </p:cNvPr>
          <p:cNvPicPr>
            <a:picLocks noChangeAspect="1"/>
          </p:cNvPicPr>
          <p:nvPr/>
        </p:nvPicPr>
        <p:blipFill>
          <a:blip r:embed="rId9"/>
          <a:stretch>
            <a:fillRect/>
          </a:stretch>
        </p:blipFill>
        <p:spPr>
          <a:xfrm>
            <a:off x="4706353" y="2724370"/>
            <a:ext cx="4321532" cy="2048882"/>
          </a:xfrm>
          <a:prstGeom prst="rect">
            <a:avLst/>
          </a:prstGeom>
        </p:spPr>
      </p:pic>
    </p:spTree>
    <p:extLst>
      <p:ext uri="{BB962C8B-B14F-4D97-AF65-F5344CB8AC3E}">
        <p14:creationId xmlns:p14="http://schemas.microsoft.com/office/powerpoint/2010/main" val="503239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AD9EEF-713B-9BBB-0644-80C674FAE9D0}"/>
              </a:ext>
            </a:extLst>
          </p:cNvPr>
          <p:cNvSpPr>
            <a:spLocks noGrp="1"/>
          </p:cNvSpPr>
          <p:nvPr>
            <p:ph type="sldNum" sz="quarter" idx="12"/>
          </p:nvPr>
        </p:nvSpPr>
        <p:spPr/>
        <p:txBody>
          <a:bodyPr/>
          <a:lstStyle/>
          <a:p>
            <a:fld id="{7691CCDB-B024-8747-B233-CAD1CBC7A901}" type="slidenum">
              <a:rPr lang="en-US" smtClean="0"/>
              <a:pPr/>
              <a:t>39</a:t>
            </a:fld>
            <a:endParaRPr lang="en-US"/>
          </a:p>
        </p:txBody>
      </p:sp>
      <p:sp>
        <p:nvSpPr>
          <p:cNvPr id="3" name="Footer Placeholder 2">
            <a:extLst>
              <a:ext uri="{FF2B5EF4-FFF2-40B4-BE49-F238E27FC236}">
                <a16:creationId xmlns:a16="http://schemas.microsoft.com/office/drawing/2014/main" id="{14C4CEC1-5F18-35FF-24A0-EFE52C9E073A}"/>
              </a:ext>
            </a:extLst>
          </p:cNvPr>
          <p:cNvSpPr>
            <a:spLocks noGrp="1"/>
          </p:cNvSpPr>
          <p:nvPr>
            <p:ph type="ftr" sz="quarter" idx="3"/>
          </p:nvPr>
        </p:nvSpPr>
        <p:spPr/>
        <p:txBody>
          <a:bodyPr/>
          <a:lstStyle/>
          <a:p>
            <a:r>
              <a:rPr lang="en-US"/>
              <a:t>©2021 Girl Scouts of the USA. All Rights Reserved.  Not for public distribution.</a:t>
            </a:r>
          </a:p>
        </p:txBody>
      </p:sp>
      <p:sp>
        <p:nvSpPr>
          <p:cNvPr id="4" name="Text Placeholder 3">
            <a:extLst>
              <a:ext uri="{FF2B5EF4-FFF2-40B4-BE49-F238E27FC236}">
                <a16:creationId xmlns:a16="http://schemas.microsoft.com/office/drawing/2014/main" id="{1A9B12C5-1ED8-11F8-CE35-66F7E3F2A463}"/>
              </a:ext>
            </a:extLst>
          </p:cNvPr>
          <p:cNvSpPr>
            <a:spLocks noGrp="1"/>
          </p:cNvSpPr>
          <p:nvPr>
            <p:ph type="body" sz="quarter" idx="15"/>
          </p:nvPr>
        </p:nvSpPr>
        <p:spPr>
          <a:xfrm>
            <a:off x="506445" y="2013669"/>
            <a:ext cx="3414626" cy="842964"/>
          </a:xfrm>
        </p:spPr>
        <p:txBody>
          <a:bodyPr/>
          <a:lstStyle/>
          <a:p>
            <a:pPr marL="171450" indent="-171450" algn="l">
              <a:buFont typeface="Arial" panose="020B0604020202020204" pitchFamily="34" charset="0"/>
              <a:buChar char="•"/>
            </a:pPr>
            <a:r>
              <a:rPr lang="en-US" sz="1100" dirty="0"/>
              <a:t>New Opt-out Options</a:t>
            </a:r>
          </a:p>
          <a:p>
            <a:pPr marL="171450" indent="-171450" algn="l">
              <a:buFont typeface="Arial" panose="020B0604020202020204" pitchFamily="34" charset="0"/>
              <a:buChar char="•"/>
            </a:pPr>
            <a:r>
              <a:rPr lang="en-US" sz="1100" dirty="0"/>
              <a:t>Booth requirement increased due to sales included for full program dates</a:t>
            </a:r>
          </a:p>
          <a:p>
            <a:pPr marL="685787" lvl="1" indent="-171450">
              <a:buFont typeface="Courier New" panose="02070309020205020404" pitchFamily="49" charset="0"/>
              <a:buChar char="o"/>
            </a:pPr>
            <a:r>
              <a:rPr lang="en-US" sz="1100" dirty="0"/>
              <a:t>$2,000</a:t>
            </a:r>
          </a:p>
          <a:p>
            <a:pPr marL="171450" indent="-171450" algn="l">
              <a:buFont typeface="Arial" panose="020B0604020202020204" pitchFamily="34" charset="0"/>
              <a:buChar char="•"/>
            </a:pPr>
            <a:r>
              <a:rPr lang="en-US" sz="1100" dirty="0"/>
              <a:t>New 2</a:t>
            </a:r>
            <a:r>
              <a:rPr lang="en-US" sz="1100" baseline="30000" dirty="0"/>
              <a:t>nd</a:t>
            </a:r>
            <a:r>
              <a:rPr lang="en-US" sz="1100" dirty="0"/>
              <a:t> Exclusive Booth Opportunity</a:t>
            </a:r>
          </a:p>
          <a:p>
            <a:pPr marL="685787" lvl="1" indent="-171450">
              <a:buFont typeface="Courier New" panose="02070309020205020404" pitchFamily="49" charset="0"/>
              <a:buChar char="o"/>
            </a:pPr>
            <a:r>
              <a:rPr lang="en-US" sz="1100" dirty="0"/>
              <a:t>Troops who have at least 3 girls selling with a PGA of $250 combined dollars sold</a:t>
            </a:r>
          </a:p>
          <a:p>
            <a:endParaRPr lang="en-US" dirty="0"/>
          </a:p>
        </p:txBody>
      </p:sp>
      <p:sp>
        <p:nvSpPr>
          <p:cNvPr id="5" name="Title 4">
            <a:extLst>
              <a:ext uri="{FF2B5EF4-FFF2-40B4-BE49-F238E27FC236}">
                <a16:creationId xmlns:a16="http://schemas.microsoft.com/office/drawing/2014/main" id="{CCB1294C-89A9-AF22-8557-D75F4344F122}"/>
              </a:ext>
            </a:extLst>
          </p:cNvPr>
          <p:cNvSpPr>
            <a:spLocks noGrp="1"/>
          </p:cNvSpPr>
          <p:nvPr>
            <p:ph type="title"/>
          </p:nvPr>
        </p:nvSpPr>
        <p:spPr>
          <a:xfrm>
            <a:off x="203296" y="1037092"/>
            <a:ext cx="4237781" cy="690002"/>
          </a:xfrm>
        </p:spPr>
        <p:txBody>
          <a:bodyPr/>
          <a:lstStyle/>
          <a:p>
            <a:r>
              <a:rPr lang="en-US" dirty="0"/>
              <a:t>Changes to</a:t>
            </a:r>
            <a:br>
              <a:rPr lang="en-US" dirty="0"/>
            </a:br>
            <a:r>
              <a:rPr lang="en-US" dirty="0"/>
              <a:t>Rewards</a:t>
            </a:r>
          </a:p>
        </p:txBody>
      </p:sp>
    </p:spTree>
    <p:extLst>
      <p:ext uri="{BB962C8B-B14F-4D97-AF65-F5344CB8AC3E}">
        <p14:creationId xmlns:p14="http://schemas.microsoft.com/office/powerpoint/2010/main" val="2058907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9E5FAE-2B93-FB40-A042-24FB21FFE838}"/>
              </a:ext>
            </a:extLst>
          </p:cNvPr>
          <p:cNvSpPr>
            <a:spLocks noGrp="1"/>
          </p:cNvSpPr>
          <p:nvPr>
            <p:ph type="title"/>
          </p:nvPr>
        </p:nvSpPr>
        <p:spPr>
          <a:xfrm>
            <a:off x="488197" y="379709"/>
            <a:ext cx="3522574" cy="924945"/>
          </a:xfrm>
        </p:spPr>
        <p:txBody>
          <a:bodyPr/>
          <a:lstStyle/>
          <a:p>
            <a:r>
              <a:rPr lang="en-US" b="1" i="1"/>
              <a:t>Are you…</a:t>
            </a:r>
          </a:p>
        </p:txBody>
      </p:sp>
      <p:pic>
        <p:nvPicPr>
          <p:cNvPr id="25" name="Picture 24">
            <a:extLst>
              <a:ext uri="{FF2B5EF4-FFF2-40B4-BE49-F238E27FC236}">
                <a16:creationId xmlns:a16="http://schemas.microsoft.com/office/drawing/2014/main" id="{21D032C9-4A9D-B776-547E-C7A1509DBB10}"/>
              </a:ext>
            </a:extLst>
          </p:cNvPr>
          <p:cNvPicPr>
            <a:picLocks noChangeAspect="1"/>
          </p:cNvPicPr>
          <p:nvPr/>
        </p:nvPicPr>
        <p:blipFill>
          <a:blip r:embed="rId3"/>
          <a:stretch/>
        </p:blipFill>
        <p:spPr>
          <a:xfrm>
            <a:off x="2932580" y="2812630"/>
            <a:ext cx="920044" cy="2202001"/>
          </a:xfrm>
          <a:prstGeom prst="rect">
            <a:avLst/>
          </a:prstGeom>
          <a:effectLst>
            <a:outerShdw blurRad="50800" dist="38100" algn="l" rotWithShape="0">
              <a:prstClr val="black">
                <a:alpha val="40000"/>
              </a:prstClr>
            </a:outerShdw>
          </a:effectLst>
        </p:spPr>
      </p:pic>
      <p:pic>
        <p:nvPicPr>
          <p:cNvPr id="3" name="Picture 2">
            <a:extLst>
              <a:ext uri="{FF2B5EF4-FFF2-40B4-BE49-F238E27FC236}">
                <a16:creationId xmlns:a16="http://schemas.microsoft.com/office/drawing/2014/main" id="{7C286025-EAB3-2CB7-562E-B1DF30493707}"/>
              </a:ext>
            </a:extLst>
          </p:cNvPr>
          <p:cNvPicPr>
            <a:picLocks noChangeAspect="1"/>
          </p:cNvPicPr>
          <p:nvPr/>
        </p:nvPicPr>
        <p:blipFill>
          <a:blip r:embed="rId4"/>
          <a:stretch>
            <a:fillRect/>
          </a:stretch>
        </p:blipFill>
        <p:spPr>
          <a:xfrm>
            <a:off x="2380236" y="1174060"/>
            <a:ext cx="4383527" cy="1102424"/>
          </a:xfrm>
          <a:prstGeom prst="rect">
            <a:avLst/>
          </a:prstGeom>
          <a:effectLst>
            <a:glow rad="228600">
              <a:schemeClr val="accent6">
                <a:satMod val="175000"/>
                <a:alpha val="40000"/>
              </a:schemeClr>
            </a:glow>
          </a:effectLst>
        </p:spPr>
      </p:pic>
      <p:pic>
        <p:nvPicPr>
          <p:cNvPr id="7" name="Picture 6">
            <a:extLst>
              <a:ext uri="{FF2B5EF4-FFF2-40B4-BE49-F238E27FC236}">
                <a16:creationId xmlns:a16="http://schemas.microsoft.com/office/drawing/2014/main" id="{D7A424E4-D3DD-17C2-2D13-86B1ADC7C207}"/>
              </a:ext>
            </a:extLst>
          </p:cNvPr>
          <p:cNvPicPr>
            <a:picLocks noChangeAspect="1"/>
          </p:cNvPicPr>
          <p:nvPr/>
        </p:nvPicPr>
        <p:blipFill>
          <a:blip r:embed="rId5"/>
          <a:stretch/>
        </p:blipFill>
        <p:spPr>
          <a:xfrm>
            <a:off x="2154209" y="2571750"/>
            <a:ext cx="976172" cy="2442882"/>
          </a:xfrm>
          <a:prstGeom prst="rect">
            <a:avLst/>
          </a:prstGeom>
          <a:effectLst>
            <a:outerShdw blurRad="50800" dist="38100" algn="l" rotWithShape="0">
              <a:prstClr val="black">
                <a:alpha val="40000"/>
              </a:prstClr>
            </a:outerShdw>
          </a:effectLst>
        </p:spPr>
      </p:pic>
      <p:pic>
        <p:nvPicPr>
          <p:cNvPr id="12" name="Picture 11">
            <a:extLst>
              <a:ext uri="{FF2B5EF4-FFF2-40B4-BE49-F238E27FC236}">
                <a16:creationId xmlns:a16="http://schemas.microsoft.com/office/drawing/2014/main" id="{245081D7-FE30-B966-ACC2-F7AFE16ED8CA}"/>
              </a:ext>
            </a:extLst>
          </p:cNvPr>
          <p:cNvPicPr>
            <a:picLocks noChangeAspect="1"/>
          </p:cNvPicPr>
          <p:nvPr/>
        </p:nvPicPr>
        <p:blipFill>
          <a:blip r:embed="rId6"/>
          <a:stretch>
            <a:fillRect/>
          </a:stretch>
        </p:blipFill>
        <p:spPr>
          <a:xfrm>
            <a:off x="89593" y="3621693"/>
            <a:ext cx="1463043" cy="1392939"/>
          </a:xfrm>
          <a:prstGeom prst="rect">
            <a:avLst/>
          </a:prstGeom>
        </p:spPr>
      </p:pic>
      <p:pic>
        <p:nvPicPr>
          <p:cNvPr id="15" name="Picture 14">
            <a:extLst>
              <a:ext uri="{FF2B5EF4-FFF2-40B4-BE49-F238E27FC236}">
                <a16:creationId xmlns:a16="http://schemas.microsoft.com/office/drawing/2014/main" id="{D43CAFBF-D569-713A-383B-29C579C2EFCC}"/>
              </a:ext>
            </a:extLst>
          </p:cNvPr>
          <p:cNvPicPr>
            <a:picLocks noChangeAspect="1"/>
          </p:cNvPicPr>
          <p:nvPr/>
        </p:nvPicPr>
        <p:blipFill>
          <a:blip r:embed="rId7"/>
          <a:stretch>
            <a:fillRect/>
          </a:stretch>
        </p:blipFill>
        <p:spPr>
          <a:xfrm>
            <a:off x="5105069" y="3495201"/>
            <a:ext cx="892928" cy="1420160"/>
          </a:xfrm>
          <a:prstGeom prst="rect">
            <a:avLst/>
          </a:prstGeom>
          <a:effectLst>
            <a:outerShdw blurRad="50800" dist="38100" algn="l" rotWithShape="0">
              <a:prstClr val="black">
                <a:alpha val="40000"/>
              </a:prstClr>
            </a:outerShdw>
          </a:effectLst>
        </p:spPr>
      </p:pic>
      <p:pic>
        <p:nvPicPr>
          <p:cNvPr id="19" name="Picture 18">
            <a:extLst>
              <a:ext uri="{FF2B5EF4-FFF2-40B4-BE49-F238E27FC236}">
                <a16:creationId xmlns:a16="http://schemas.microsoft.com/office/drawing/2014/main" id="{3A96393F-DB27-1A82-3196-D6BB13B98AF4}"/>
              </a:ext>
            </a:extLst>
          </p:cNvPr>
          <p:cNvPicPr>
            <a:picLocks noChangeAspect="1"/>
          </p:cNvPicPr>
          <p:nvPr/>
        </p:nvPicPr>
        <p:blipFill>
          <a:blip r:embed="rId8"/>
          <a:stretch>
            <a:fillRect/>
          </a:stretch>
        </p:blipFill>
        <p:spPr>
          <a:xfrm>
            <a:off x="5574582" y="2475078"/>
            <a:ext cx="1969517" cy="2474379"/>
          </a:xfrm>
          <a:prstGeom prst="rect">
            <a:avLst/>
          </a:prstGeom>
          <a:effectLst>
            <a:outerShdw blurRad="50800" dist="38100" algn="l" rotWithShape="0">
              <a:prstClr val="black">
                <a:alpha val="40000"/>
              </a:prstClr>
            </a:outerShdw>
          </a:effectLst>
        </p:spPr>
      </p:pic>
      <p:pic>
        <p:nvPicPr>
          <p:cNvPr id="23" name="Picture 22">
            <a:extLst>
              <a:ext uri="{FF2B5EF4-FFF2-40B4-BE49-F238E27FC236}">
                <a16:creationId xmlns:a16="http://schemas.microsoft.com/office/drawing/2014/main" id="{9765F6B1-7510-5FBF-5165-0B8ED3CBEB1F}"/>
              </a:ext>
            </a:extLst>
          </p:cNvPr>
          <p:cNvPicPr>
            <a:picLocks noChangeAspect="1"/>
          </p:cNvPicPr>
          <p:nvPr/>
        </p:nvPicPr>
        <p:blipFill>
          <a:blip r:embed="rId9"/>
          <a:stretch>
            <a:fillRect/>
          </a:stretch>
        </p:blipFill>
        <p:spPr>
          <a:xfrm rot="21348967" flipH="1">
            <a:off x="3526141" y="4163728"/>
            <a:ext cx="606544" cy="826130"/>
          </a:xfrm>
          <a:prstGeom prst="rect">
            <a:avLst/>
          </a:prstGeom>
          <a:effectLst>
            <a:outerShdw blurRad="50800" dist="38100" algn="l" rotWithShape="0">
              <a:prstClr val="black">
                <a:alpha val="40000"/>
              </a:prstClr>
            </a:outerShdw>
          </a:effectLst>
        </p:spPr>
      </p:pic>
      <p:pic>
        <p:nvPicPr>
          <p:cNvPr id="26" name="Picture 25">
            <a:extLst>
              <a:ext uri="{FF2B5EF4-FFF2-40B4-BE49-F238E27FC236}">
                <a16:creationId xmlns:a16="http://schemas.microsoft.com/office/drawing/2014/main" id="{D5BD7EAB-9D96-08A9-8538-17B5F607676F}"/>
              </a:ext>
            </a:extLst>
          </p:cNvPr>
          <p:cNvPicPr>
            <a:picLocks noChangeAspect="1"/>
          </p:cNvPicPr>
          <p:nvPr/>
        </p:nvPicPr>
        <p:blipFill>
          <a:blip r:embed="rId10"/>
          <a:stretch>
            <a:fillRect/>
          </a:stretch>
        </p:blipFill>
        <p:spPr>
          <a:xfrm>
            <a:off x="7772855" y="2276484"/>
            <a:ext cx="768098" cy="731521"/>
          </a:xfrm>
          <a:prstGeom prst="rect">
            <a:avLst/>
          </a:prstGeom>
        </p:spPr>
      </p:pic>
      <p:pic>
        <p:nvPicPr>
          <p:cNvPr id="28" name="Picture 27">
            <a:extLst>
              <a:ext uri="{FF2B5EF4-FFF2-40B4-BE49-F238E27FC236}">
                <a16:creationId xmlns:a16="http://schemas.microsoft.com/office/drawing/2014/main" id="{72187056-07A0-2992-4EE2-990DC2E663CA}"/>
              </a:ext>
            </a:extLst>
          </p:cNvPr>
          <p:cNvPicPr>
            <a:picLocks noChangeAspect="1"/>
          </p:cNvPicPr>
          <p:nvPr/>
        </p:nvPicPr>
        <p:blipFill>
          <a:blip r:embed="rId11"/>
          <a:stretch>
            <a:fillRect/>
          </a:stretch>
        </p:blipFill>
        <p:spPr>
          <a:xfrm>
            <a:off x="267953" y="2243962"/>
            <a:ext cx="664155" cy="707325"/>
          </a:xfrm>
          <a:prstGeom prst="rect">
            <a:avLst/>
          </a:prstGeom>
        </p:spPr>
      </p:pic>
      <p:pic>
        <p:nvPicPr>
          <p:cNvPr id="32" name="Picture 31">
            <a:extLst>
              <a:ext uri="{FF2B5EF4-FFF2-40B4-BE49-F238E27FC236}">
                <a16:creationId xmlns:a16="http://schemas.microsoft.com/office/drawing/2014/main" id="{38421178-CF45-208E-3BAF-0F83107519F8}"/>
              </a:ext>
            </a:extLst>
          </p:cNvPr>
          <p:cNvPicPr>
            <a:picLocks noChangeAspect="1"/>
          </p:cNvPicPr>
          <p:nvPr/>
        </p:nvPicPr>
        <p:blipFill>
          <a:blip r:embed="rId12"/>
          <a:stretch>
            <a:fillRect/>
          </a:stretch>
        </p:blipFill>
        <p:spPr>
          <a:xfrm>
            <a:off x="7594169" y="2893890"/>
            <a:ext cx="1719075" cy="2033020"/>
          </a:xfrm>
          <a:prstGeom prst="rect">
            <a:avLst/>
          </a:prstGeom>
        </p:spPr>
      </p:pic>
      <p:pic>
        <p:nvPicPr>
          <p:cNvPr id="34" name="Picture 33">
            <a:extLst>
              <a:ext uri="{FF2B5EF4-FFF2-40B4-BE49-F238E27FC236}">
                <a16:creationId xmlns:a16="http://schemas.microsoft.com/office/drawing/2014/main" id="{8FC1157F-736C-9A08-22E7-83E9B8D30FCD}"/>
              </a:ext>
            </a:extLst>
          </p:cNvPr>
          <p:cNvPicPr>
            <a:picLocks noChangeAspect="1"/>
          </p:cNvPicPr>
          <p:nvPr/>
        </p:nvPicPr>
        <p:blipFill>
          <a:blip r:embed="rId12"/>
          <a:stretch>
            <a:fillRect/>
          </a:stretch>
        </p:blipFill>
        <p:spPr>
          <a:xfrm flipH="1">
            <a:off x="7678310" y="2893890"/>
            <a:ext cx="1465690" cy="2033020"/>
          </a:xfrm>
          <a:prstGeom prst="rect">
            <a:avLst/>
          </a:prstGeom>
        </p:spPr>
      </p:pic>
      <p:pic>
        <p:nvPicPr>
          <p:cNvPr id="38" name="Picture 37">
            <a:extLst>
              <a:ext uri="{FF2B5EF4-FFF2-40B4-BE49-F238E27FC236}">
                <a16:creationId xmlns:a16="http://schemas.microsoft.com/office/drawing/2014/main" id="{613E41E3-F28A-E2BF-3BE2-A302278B2CBD}"/>
              </a:ext>
            </a:extLst>
          </p:cNvPr>
          <p:cNvPicPr>
            <a:picLocks noChangeAspect="1"/>
          </p:cNvPicPr>
          <p:nvPr/>
        </p:nvPicPr>
        <p:blipFill>
          <a:blip r:embed="rId13"/>
          <a:stretch>
            <a:fillRect/>
          </a:stretch>
        </p:blipFill>
        <p:spPr>
          <a:xfrm>
            <a:off x="7786933" y="3363283"/>
            <a:ext cx="1139954" cy="1563627"/>
          </a:xfrm>
          <a:prstGeom prst="rect">
            <a:avLst/>
          </a:prstGeom>
        </p:spPr>
      </p:pic>
    </p:spTree>
    <p:extLst>
      <p:ext uri="{BB962C8B-B14F-4D97-AF65-F5344CB8AC3E}">
        <p14:creationId xmlns:p14="http://schemas.microsoft.com/office/powerpoint/2010/main" val="36314536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2.77778E-7 -9.87654E-7 L 0.07361 0.00154 C 0.08958 0.00587 0.10972 -0.00401 0.12917 -0.02068 C 0.15017 -0.03981 0.16632 -0.06265 0.175 -0.08611 L 0.21684 -0.19568 " pathEditMode="relative" rAng="19980000" ptsTypes="AAAAA">
                                      <p:cBhvr>
                                        <p:cTn id="6" dur="3000" fill="hold"/>
                                        <p:tgtEl>
                                          <p:spTgt spid="28"/>
                                        </p:tgtEl>
                                        <p:attrNameLst>
                                          <p:attrName>ppt_x</p:attrName>
                                          <p:attrName>ppt_y</p:attrName>
                                        </p:attrNameLst>
                                      </p:cBhvr>
                                      <p:rCtr x="11927" y="-5988"/>
                                    </p:animMotion>
                                  </p:childTnLst>
                                </p:cTn>
                              </p:par>
                              <p:par>
                                <p:cTn id="7" presetID="26" presetClass="emph" presetSubtype="0" fill="hold" nodeType="withEffect">
                                  <p:stCondLst>
                                    <p:cond delay="0"/>
                                  </p:stCondLst>
                                  <p:childTnLst>
                                    <p:animEffect transition="out" filter="fade">
                                      <p:cBhvr>
                                        <p:cTn id="8" dur="500" tmFilter="0, 0; .2, .5; .8, .5; 1, 0"/>
                                        <p:tgtEl>
                                          <p:spTgt spid="26"/>
                                        </p:tgtEl>
                                      </p:cBhvr>
                                    </p:animEffect>
                                    <p:animScale>
                                      <p:cBhvr>
                                        <p:cTn id="9" dur="250" autoRev="1" fill="hold"/>
                                        <p:tgtEl>
                                          <p:spTgt spid="26"/>
                                        </p:tgtEl>
                                      </p:cBhvr>
                                      <p:by x="105000" y="105000"/>
                                    </p:animScale>
                                  </p:childTnLst>
                                </p:cTn>
                              </p:par>
                            </p:childTnLst>
                          </p:cTn>
                        </p:par>
                        <p:par>
                          <p:cTn id="10" fill="hold">
                            <p:stCondLst>
                              <p:cond delay="3000"/>
                            </p:stCondLst>
                            <p:childTnLst>
                              <p:par>
                                <p:cTn id="11" presetID="26" presetClass="emph" presetSubtype="0" fill="hold" nodeType="afterEffect">
                                  <p:stCondLst>
                                    <p:cond delay="0"/>
                                  </p:stCondLst>
                                  <p:childTnLst>
                                    <p:animEffect transition="out" filter="fade">
                                      <p:cBhvr>
                                        <p:cTn id="12" dur="500" tmFilter="0, 0; .2, .5; .8, .5; 1, 0"/>
                                        <p:tgtEl>
                                          <p:spTgt spid="26"/>
                                        </p:tgtEl>
                                      </p:cBhvr>
                                    </p:animEffect>
                                    <p:animScale>
                                      <p:cBhvr>
                                        <p:cTn id="13" dur="250" autoRev="1" fill="hold"/>
                                        <p:tgtEl>
                                          <p:spTgt spid="26"/>
                                        </p:tgtEl>
                                      </p:cBhvr>
                                      <p:by x="105000" y="105000"/>
                                    </p:animScale>
                                  </p:childTnLst>
                                </p:cTn>
                              </p:par>
                            </p:childTnLst>
                          </p:cTn>
                        </p:par>
                        <p:par>
                          <p:cTn id="14" fill="hold">
                            <p:stCondLst>
                              <p:cond delay="3500"/>
                            </p:stCondLst>
                            <p:childTnLst>
                              <p:par>
                                <p:cTn id="15" presetID="26" presetClass="emph" presetSubtype="0" fill="hold" nodeType="afterEffect">
                                  <p:stCondLst>
                                    <p:cond delay="0"/>
                                  </p:stCondLst>
                                  <p:childTnLst>
                                    <p:animEffect transition="out" filter="fade">
                                      <p:cBhvr>
                                        <p:cTn id="16" dur="500" tmFilter="0, 0; .2, .5; .8, .5; 1, 0"/>
                                        <p:tgtEl>
                                          <p:spTgt spid="26"/>
                                        </p:tgtEl>
                                      </p:cBhvr>
                                    </p:animEffect>
                                    <p:animScale>
                                      <p:cBhvr>
                                        <p:cTn id="17" dur="250" autoRev="1" fill="hold"/>
                                        <p:tgtEl>
                                          <p:spTgt spid="26"/>
                                        </p:tgtEl>
                                      </p:cBhvr>
                                      <p:by x="105000" y="105000"/>
                                    </p:animScale>
                                  </p:childTnLst>
                                </p:cTn>
                              </p:par>
                            </p:childTnLst>
                          </p:cTn>
                        </p:par>
                        <p:par>
                          <p:cTn id="18" fill="hold">
                            <p:stCondLst>
                              <p:cond delay="4000"/>
                            </p:stCondLst>
                            <p:childTnLst>
                              <p:par>
                                <p:cTn id="19" presetID="26" presetClass="emph" presetSubtype="0" fill="hold" nodeType="afterEffect">
                                  <p:stCondLst>
                                    <p:cond delay="0"/>
                                  </p:stCondLst>
                                  <p:childTnLst>
                                    <p:animEffect transition="out" filter="fade">
                                      <p:cBhvr>
                                        <p:cTn id="20" dur="500" tmFilter="0, 0; .2, .5; .8, .5; 1, 0"/>
                                        <p:tgtEl>
                                          <p:spTgt spid="28"/>
                                        </p:tgtEl>
                                      </p:cBhvr>
                                    </p:animEffect>
                                    <p:animScale>
                                      <p:cBhvr>
                                        <p:cTn id="21" dur="250" autoRev="1" fill="hold"/>
                                        <p:tgtEl>
                                          <p:spTgt spid="2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57976D1E-A637-9A44-A08A-1F14E69E9B37}"/>
              </a:ext>
            </a:extLst>
          </p:cNvPr>
          <p:cNvSpPr txBox="1">
            <a:spLocks/>
          </p:cNvSpPr>
          <p:nvPr/>
        </p:nvSpPr>
        <p:spPr>
          <a:xfrm>
            <a:off x="179388" y="11230"/>
            <a:ext cx="8801100" cy="788667"/>
          </a:xfrm>
          <a:prstGeom prst="rect">
            <a:avLst/>
          </a:prstGeom>
        </p:spPr>
        <p:txBody>
          <a:bodyPr lIns="91440" tIns="45720" rIns="91440" bIns="45720" anchor="t"/>
          <a:lstStyle>
            <a:lvl1pPr algn="l" defTabSz="685783" rtl="0" eaLnBrk="1" latinLnBrk="0" hangingPunct="1">
              <a:lnSpc>
                <a:spcPct val="90000"/>
              </a:lnSpc>
              <a:spcBef>
                <a:spcPct val="0"/>
              </a:spcBef>
              <a:buNone/>
              <a:defRPr sz="1725" kern="1200">
                <a:solidFill>
                  <a:schemeClr val="tx1"/>
                </a:solidFill>
                <a:latin typeface="Girl Scout Text Book" panose="02020003000000000000" pitchFamily="18" charset="0"/>
                <a:ea typeface="+mj-ea"/>
                <a:cs typeface="+mj-cs"/>
              </a:defRPr>
            </a:lvl1pPr>
          </a:lstStyle>
          <a:p>
            <a:pPr algn="ctr"/>
            <a:r>
              <a:rPr lang="en-US" sz="1700">
                <a:solidFill>
                  <a:schemeClr val="tx2">
                    <a:lumMod val="75000"/>
                  </a:schemeClr>
                </a:solidFill>
                <a:latin typeface="Girl Scout Display Light"/>
              </a:rPr>
              <a:t>END OF MODULE #2</a:t>
            </a:r>
          </a:p>
          <a:p>
            <a:pPr algn="ctr"/>
            <a:r>
              <a:rPr lang="en-US" sz="1700">
                <a:solidFill>
                  <a:schemeClr val="tx2">
                    <a:lumMod val="75000"/>
                  </a:schemeClr>
                </a:solidFill>
                <a:latin typeface="Girl Scout Display Light"/>
              </a:rPr>
              <a:t>(QUESTIONS FOR GSLEARN)</a:t>
            </a:r>
          </a:p>
          <a:p>
            <a:pPr algn="ctr"/>
            <a:endParaRPr lang="en-US" sz="1600" b="1">
              <a:solidFill>
                <a:schemeClr val="tx2">
                  <a:lumMod val="75000"/>
                </a:schemeClr>
              </a:solidFill>
              <a:latin typeface="Girl Scout Display Light" panose="02020003000000000000" pitchFamily="18" charset="0"/>
            </a:endParaRPr>
          </a:p>
          <a:p>
            <a:r>
              <a:rPr lang="en-US" sz="1600" b="1">
                <a:latin typeface="Girl Scout Text Book"/>
              </a:rPr>
              <a:t>1.Which of the following ways can participants access the M2 platform?</a:t>
            </a:r>
          </a:p>
          <a:p>
            <a:r>
              <a:rPr lang="en-US" sz="1600">
                <a:latin typeface="Girl Scout Text Book"/>
              </a:rPr>
              <a:t>A. Custom link on council’s website</a:t>
            </a:r>
          </a:p>
          <a:p>
            <a:r>
              <a:rPr lang="en-US" sz="1600">
                <a:latin typeface="Girl Scout Text Book"/>
              </a:rPr>
              <a:t>B. General internet search for “Girl Scouts”</a:t>
            </a:r>
          </a:p>
          <a:p>
            <a:r>
              <a:rPr lang="en-US" sz="1600">
                <a:latin typeface="Girl Scout Text Book"/>
              </a:rPr>
              <a:t>C. Launch email sent to parent/adult email’s address on “go day”</a:t>
            </a:r>
          </a:p>
          <a:p>
            <a:r>
              <a:rPr lang="en-US" sz="1600">
                <a:latin typeface="Girl Scout Text Book"/>
              </a:rPr>
              <a:t>D. Visit M2’s website and click on the company’s link</a:t>
            </a:r>
          </a:p>
          <a:p>
            <a:endParaRPr lang="en-US" sz="1600"/>
          </a:p>
          <a:p>
            <a:r>
              <a:rPr lang="en-US" sz="1600" b="1">
                <a:latin typeface="Girl Scout Text Book"/>
              </a:rPr>
              <a:t>2.TRUE OR FALSE </a:t>
            </a:r>
            <a:r>
              <a:rPr lang="en-US" sz="1600">
                <a:latin typeface="Girl Scout Text Book"/>
              </a:rPr>
              <a:t>– Participants have the ability to select which supporters receive an invitation to order online with girl delivered (customers pay online and the Girl Scout delivers).</a:t>
            </a:r>
          </a:p>
          <a:p>
            <a:endParaRPr lang="en-US" sz="1600"/>
          </a:p>
          <a:p>
            <a:r>
              <a:rPr lang="en-US" sz="1600" b="1">
                <a:latin typeface="Girl Scout Text Book"/>
              </a:rPr>
              <a:t>3.TRUE OR FALSE </a:t>
            </a:r>
            <a:r>
              <a:rPr lang="en-US" sz="1600">
                <a:latin typeface="Girl Scout Text Book"/>
              </a:rPr>
              <a:t>– Girl Scouts earn the personalized avatar patch by creating an avatar, sending 18+ emails, using the “Share My Site” tool and reaching $300 in total sales.</a:t>
            </a:r>
          </a:p>
          <a:p>
            <a:endParaRPr lang="en-US" sz="1600"/>
          </a:p>
          <a:p>
            <a:r>
              <a:rPr lang="en-US" sz="1600" b="1">
                <a:latin typeface="Girl Scout Text Book"/>
              </a:rPr>
              <a:t>4.”Share My Site” provides the following tools to Girl Scouts:</a:t>
            </a:r>
          </a:p>
          <a:p>
            <a:r>
              <a:rPr lang="en-US" sz="1600">
                <a:latin typeface="Girl Scout Text Book"/>
              </a:rPr>
              <a:t>A. Texting </a:t>
            </a:r>
          </a:p>
          <a:p>
            <a:r>
              <a:rPr lang="en-US" sz="1600">
                <a:latin typeface="Girl Scout Text Book"/>
              </a:rPr>
              <a:t>B. Facebook posting</a:t>
            </a:r>
          </a:p>
          <a:p>
            <a:r>
              <a:rPr lang="en-US" sz="1600">
                <a:latin typeface="Girl Scout Text Book"/>
              </a:rPr>
              <a:t>C. Posting on X</a:t>
            </a:r>
          </a:p>
          <a:p>
            <a:r>
              <a:rPr lang="en-US" sz="1600">
                <a:latin typeface="Girl Scout Text Book"/>
              </a:rPr>
              <a:t>D. Instagram</a:t>
            </a:r>
          </a:p>
          <a:p>
            <a:pPr algn="ctr"/>
            <a:endParaRPr lang="en-US" sz="1300">
              <a:solidFill>
                <a:schemeClr val="tx2">
                  <a:lumMod val="75000"/>
                </a:schemeClr>
              </a:solidFill>
              <a:latin typeface="Girl Scout Display Light" panose="02020003000000000000" pitchFamily="18" charset="0"/>
            </a:endParaRPr>
          </a:p>
          <a:p>
            <a:pPr algn="ctr"/>
            <a:endParaRPr lang="en-US">
              <a:solidFill>
                <a:schemeClr val="tx2">
                  <a:lumMod val="75000"/>
                </a:schemeClr>
              </a:solidFill>
              <a:latin typeface="Girl Scout Display Light" panose="02020003000000000000" pitchFamily="18" charset="0"/>
            </a:endParaRPr>
          </a:p>
        </p:txBody>
      </p:sp>
    </p:spTree>
    <p:extLst>
      <p:ext uri="{BB962C8B-B14F-4D97-AF65-F5344CB8AC3E}">
        <p14:creationId xmlns:p14="http://schemas.microsoft.com/office/powerpoint/2010/main" val="12112062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F1C53-E1FD-6C8D-A93A-FFC76ED02E1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D4D245-C599-4814-3F17-952334C4B0D5}"/>
              </a:ext>
            </a:extLst>
          </p:cNvPr>
          <p:cNvSpPr>
            <a:spLocks noGrp="1"/>
          </p:cNvSpPr>
          <p:nvPr>
            <p:ph type="sldNum" sz="quarter" idx="12"/>
          </p:nvPr>
        </p:nvSpPr>
        <p:spPr/>
        <p:txBody>
          <a:bodyPr/>
          <a:lstStyle/>
          <a:p>
            <a:fld id="{7691CCDB-B024-8747-B233-CAD1CBC7A901}" type="slidenum">
              <a:rPr lang="en-US" smtClean="0"/>
              <a:pPr/>
              <a:t>41</a:t>
            </a:fld>
            <a:endParaRPr lang="en-US"/>
          </a:p>
        </p:txBody>
      </p:sp>
      <p:sp>
        <p:nvSpPr>
          <p:cNvPr id="5" name="Title 4">
            <a:extLst>
              <a:ext uri="{FF2B5EF4-FFF2-40B4-BE49-F238E27FC236}">
                <a16:creationId xmlns:a16="http://schemas.microsoft.com/office/drawing/2014/main" id="{4A615637-45B1-EC26-2818-665A064731FC}"/>
              </a:ext>
            </a:extLst>
          </p:cNvPr>
          <p:cNvSpPr>
            <a:spLocks noGrp="1"/>
          </p:cNvSpPr>
          <p:nvPr>
            <p:ph type="title"/>
          </p:nvPr>
        </p:nvSpPr>
        <p:spPr/>
        <p:txBody>
          <a:bodyPr/>
          <a:lstStyle/>
          <a:p>
            <a:r>
              <a:rPr lang="en-US" sz="2800" b="1"/>
              <a:t>Volunteer Experience</a:t>
            </a:r>
          </a:p>
        </p:txBody>
      </p:sp>
      <p:pic>
        <p:nvPicPr>
          <p:cNvPr id="7" name="Picture 6">
            <a:extLst>
              <a:ext uri="{FF2B5EF4-FFF2-40B4-BE49-F238E27FC236}">
                <a16:creationId xmlns:a16="http://schemas.microsoft.com/office/drawing/2014/main" id="{3BDEE1EE-68DA-0664-2212-B000106FB4A3}"/>
              </a:ext>
            </a:extLst>
          </p:cNvPr>
          <p:cNvPicPr>
            <a:picLocks noChangeAspect="1"/>
          </p:cNvPicPr>
          <p:nvPr/>
        </p:nvPicPr>
        <p:blipFill>
          <a:blip r:embed="rId3"/>
          <a:stretch>
            <a:fillRect/>
          </a:stretch>
        </p:blipFill>
        <p:spPr>
          <a:xfrm>
            <a:off x="107949" y="2966392"/>
            <a:ext cx="2037592" cy="2097028"/>
          </a:xfrm>
          <a:prstGeom prst="rect">
            <a:avLst/>
          </a:prstGeom>
        </p:spPr>
      </p:pic>
    </p:spTree>
    <p:extLst>
      <p:ext uri="{BB962C8B-B14F-4D97-AF65-F5344CB8AC3E}">
        <p14:creationId xmlns:p14="http://schemas.microsoft.com/office/powerpoint/2010/main" val="36565780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4752804" y="1876025"/>
            <a:ext cx="4237781" cy="2077261"/>
          </a:xfrm>
        </p:spPr>
        <p:txBody>
          <a:bodyPr/>
          <a:lstStyle/>
          <a:p>
            <a:r>
              <a:rPr lang="en-US" sz="2400" b="1">
                <a:latin typeface="Girl Scout Text Book"/>
              </a:rPr>
              <a:t>TROOP VOLUNTEER ACCESS</a:t>
            </a:r>
            <a:br>
              <a:rPr lang="en-US"/>
            </a:br>
            <a:br>
              <a:rPr lang="en-US"/>
            </a:br>
            <a:r>
              <a:rPr lang="en-US" sz="1600">
                <a:latin typeface="Girl Scout Text Book"/>
              </a:rPr>
              <a:t>Receive an email invitation to login</a:t>
            </a:r>
            <a:br>
              <a:rPr lang="en-US" sz="1600"/>
            </a:br>
            <a:br>
              <a:rPr lang="en-US" sz="1600"/>
            </a:br>
            <a:r>
              <a:rPr lang="en-US" sz="1600"/>
              <a:t>Watch </a:t>
            </a:r>
            <a:r>
              <a:rPr lang="en-US" sz="1600">
                <a:latin typeface="Girl Scout Text Book"/>
              </a:rPr>
              <a:t>Troop training video</a:t>
            </a:r>
            <a:br>
              <a:rPr lang="en-US" sz="1600"/>
            </a:br>
            <a:br>
              <a:rPr lang="en-US" sz="1600"/>
            </a:br>
            <a:r>
              <a:rPr lang="en-US" sz="1600">
                <a:latin typeface="Girl Scout Text Book"/>
              </a:rPr>
              <a:t>Queue Parent/Adult Email Campaign</a:t>
            </a:r>
            <a:br>
              <a:rPr lang="en-US" sz="1600"/>
            </a:br>
            <a:br>
              <a:rPr lang="en-US" sz="1600"/>
            </a:br>
            <a:r>
              <a:rPr lang="en-US" sz="1600"/>
              <a:t>Create your </a:t>
            </a:r>
            <a:r>
              <a:rPr lang="en-US" sz="1600">
                <a:latin typeface="Girl Scout Text Book"/>
              </a:rPr>
              <a:t>volunteer avatar</a:t>
            </a:r>
            <a:br>
              <a:rPr lang="en-US"/>
            </a:br>
            <a:br>
              <a:rPr lang="en-US"/>
            </a:br>
            <a:br>
              <a:rPr lang="en-US"/>
            </a:br>
            <a:br>
              <a:rPr lang="en-US"/>
            </a:br>
            <a:endParaRPr lang="en-US"/>
          </a:p>
        </p:txBody>
      </p:sp>
      <p:sp>
        <p:nvSpPr>
          <p:cNvPr id="8" name="Slide Number Placeholder 4">
            <a:extLst>
              <a:ext uri="{FF2B5EF4-FFF2-40B4-BE49-F238E27FC236}">
                <a16:creationId xmlns:a16="http://schemas.microsoft.com/office/drawing/2014/main" id="{1A5FE326-BEF2-7941-BD92-0CEF5B7736BE}"/>
              </a:ext>
            </a:extLst>
          </p:cNvPr>
          <p:cNvSpPr txBox="1">
            <a:spLocks/>
          </p:cNvSpPr>
          <p:nvPr/>
        </p:nvSpPr>
        <p:spPr>
          <a:xfrm>
            <a:off x="3812772" y="5335106"/>
            <a:ext cx="173224" cy="173224"/>
          </a:xfrm>
          <a:prstGeom prst="rect">
            <a:avLst/>
          </a:prstGeom>
        </p:spPr>
        <p:txBody>
          <a:bodyPr/>
          <a:lst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a:lstStyle>
          <a:p>
            <a:pPr algn="ctr">
              <a:spcAft>
                <a:spcPts val="450"/>
              </a:spcAft>
            </a:pPr>
            <a:fld id="{B67B645E-C5E5-4727-B977-D372A0AA71D9}" type="slidenum">
              <a:rPr lang="en-US" smtClean="0"/>
              <a:pPr algn="ctr">
                <a:spcAft>
                  <a:spcPts val="450"/>
                </a:spcAft>
              </a:pPr>
              <a:t>42</a:t>
            </a:fld>
            <a:endParaRPr lang="en-US"/>
          </a:p>
        </p:txBody>
      </p:sp>
      <p:pic>
        <p:nvPicPr>
          <p:cNvPr id="10" name="Picture 9">
            <a:extLst>
              <a:ext uri="{FF2B5EF4-FFF2-40B4-BE49-F238E27FC236}">
                <a16:creationId xmlns:a16="http://schemas.microsoft.com/office/drawing/2014/main" id="{40F3E2F4-84D3-DD06-AA23-DD6B63A9EBA4}"/>
              </a:ext>
            </a:extLst>
          </p:cNvPr>
          <p:cNvPicPr>
            <a:picLocks noChangeAspect="1"/>
          </p:cNvPicPr>
          <p:nvPr/>
        </p:nvPicPr>
        <p:blipFill>
          <a:blip r:embed="rId3"/>
          <a:stretch>
            <a:fillRect/>
          </a:stretch>
        </p:blipFill>
        <p:spPr>
          <a:xfrm>
            <a:off x="219221" y="216125"/>
            <a:ext cx="4093641" cy="4711250"/>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5" name="Picture 2" descr="Mail Icon PNG Image | Mail icon, Email icon, Icon set design">
            <a:extLst>
              <a:ext uri="{FF2B5EF4-FFF2-40B4-BE49-F238E27FC236}">
                <a16:creationId xmlns:a16="http://schemas.microsoft.com/office/drawing/2014/main" id="{72DD8BAC-3DCD-9C22-823B-E4F0B4602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1242" y="4034364"/>
            <a:ext cx="1109136" cy="110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7996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1533121"/>
            <a:ext cx="3028950" cy="2077261"/>
          </a:xfrm>
        </p:spPr>
        <p:txBody>
          <a:bodyPr>
            <a:normAutofit fontScale="90000"/>
          </a:bodyPr>
          <a:lstStyle/>
          <a:p>
            <a:r>
              <a:rPr lang="en-US" sz="2700" b="1"/>
              <a:t>PARENT/ADULT EMAIL CAMPAIGN</a:t>
            </a:r>
            <a:br>
              <a:rPr lang="en-US"/>
            </a:br>
            <a:br>
              <a:rPr lang="en-US"/>
            </a:br>
            <a:br>
              <a:rPr lang="en-US"/>
            </a:br>
            <a:r>
              <a:rPr lang="en-US" sz="1800"/>
              <a:t>Participant details and email addresses are uploaded by council</a:t>
            </a:r>
            <a:br>
              <a:rPr lang="en-US" sz="1800"/>
            </a:br>
            <a:br>
              <a:rPr lang="en-US" sz="1800"/>
            </a:br>
            <a:r>
              <a:rPr lang="en-US" sz="1800"/>
              <a:t>Edit or enter missing parent/adult emails</a:t>
            </a:r>
            <a:br>
              <a:rPr lang="en-US" sz="1800"/>
            </a:br>
            <a:br>
              <a:rPr lang="en-US" sz="1800"/>
            </a:br>
            <a:r>
              <a:rPr lang="en-US" sz="1800"/>
              <a:t>Select “Send and Continue” to Proceed – an email with instructions on how to participate will be sent to each Parent/Adult on the Campaign Launch Date</a:t>
            </a:r>
          </a:p>
        </p:txBody>
      </p:sp>
      <p:pic>
        <p:nvPicPr>
          <p:cNvPr id="7" name="Picture 6">
            <a:extLst>
              <a:ext uri="{FF2B5EF4-FFF2-40B4-BE49-F238E27FC236}">
                <a16:creationId xmlns:a16="http://schemas.microsoft.com/office/drawing/2014/main" id="{A37CB234-2E66-7D1D-558B-ACB8D41C92DC}"/>
              </a:ext>
            </a:extLst>
          </p:cNvPr>
          <p:cNvPicPr>
            <a:picLocks noChangeAspect="1"/>
          </p:cNvPicPr>
          <p:nvPr/>
        </p:nvPicPr>
        <p:blipFill>
          <a:blip r:embed="rId3"/>
          <a:stretch>
            <a:fillRect/>
          </a:stretch>
        </p:blipFill>
        <p:spPr>
          <a:xfrm>
            <a:off x="3183772" y="656506"/>
            <a:ext cx="5711419" cy="3610379"/>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74502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328613"/>
            <a:ext cx="3128963" cy="4300537"/>
          </a:xfrm>
        </p:spPr>
        <p:txBody>
          <a:bodyPr>
            <a:normAutofit/>
          </a:bodyPr>
          <a:lstStyle/>
          <a:p>
            <a:r>
              <a:rPr lang="en-US" sz="2400" b="1"/>
              <a:t>TROOP DASHBOARD</a:t>
            </a:r>
            <a:br>
              <a:rPr lang="en-US"/>
            </a:br>
            <a:br>
              <a:rPr lang="en-US"/>
            </a:br>
            <a:r>
              <a:rPr lang="en-US"/>
              <a:t>Send Messages</a:t>
            </a:r>
            <a:br>
              <a:rPr lang="en-US"/>
            </a:br>
            <a:br>
              <a:rPr lang="en-US"/>
            </a:br>
            <a:r>
              <a:rPr lang="en-US"/>
              <a:t>Manage Paper Order entry</a:t>
            </a:r>
            <a:br>
              <a:rPr lang="en-US"/>
            </a:br>
            <a:br>
              <a:rPr lang="en-US"/>
            </a:br>
            <a:r>
              <a:rPr lang="en-US"/>
              <a:t>Select rewards</a:t>
            </a:r>
            <a:br>
              <a:rPr lang="en-US"/>
            </a:br>
            <a:br>
              <a:rPr lang="en-US"/>
            </a:br>
            <a:r>
              <a:rPr lang="en-US"/>
              <a:t>View sales reports</a:t>
            </a:r>
            <a:br>
              <a:rPr lang="en-US"/>
            </a:br>
            <a:br>
              <a:rPr lang="en-US"/>
            </a:br>
            <a:r>
              <a:rPr lang="en-US"/>
              <a:t>Banking and payments</a:t>
            </a:r>
            <a:br>
              <a:rPr lang="en-US" sz="1800"/>
            </a:br>
            <a:endParaRPr lang="en-US"/>
          </a:p>
        </p:txBody>
      </p:sp>
      <p:pic>
        <p:nvPicPr>
          <p:cNvPr id="2" name="Picture 1">
            <a:extLst>
              <a:ext uri="{FF2B5EF4-FFF2-40B4-BE49-F238E27FC236}">
                <a16:creationId xmlns:a16="http://schemas.microsoft.com/office/drawing/2014/main" id="{14E6440D-88DC-C2C9-6CD1-DA1353A4C40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01361" y="108749"/>
            <a:ext cx="5192096" cy="4926002"/>
          </a:xfrm>
          <a:prstGeom prst="rect">
            <a:avLst/>
          </a:prstGeom>
          <a:ln w="285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67114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fontScale="90000"/>
          </a:bodyPr>
          <a:lstStyle/>
          <a:p>
            <a:r>
              <a:rPr lang="en-US" sz="2700" b="1"/>
              <a:t>CREATE YOUR VOLUNTEER AVATAR</a:t>
            </a:r>
            <a:br>
              <a:rPr lang="en-US" sz="2400" b="1"/>
            </a:br>
            <a:br>
              <a:rPr lang="en-US" sz="2400" b="1"/>
            </a:br>
            <a:r>
              <a:rPr lang="en-US" sz="1800"/>
              <a:t>Choose from a wide selection of volunteer-specific avatar options to create your likeness!</a:t>
            </a:r>
            <a:br>
              <a:rPr lang="en-US" sz="1800"/>
            </a:br>
            <a:br>
              <a:rPr lang="en-US" sz="1800"/>
            </a:br>
            <a:r>
              <a:rPr lang="en-US" sz="1800"/>
              <a:t>Participants will be able to view your avatar in their Troop Photo</a:t>
            </a:r>
            <a:endParaRPr lang="en-US" sz="2400"/>
          </a:p>
        </p:txBody>
      </p:sp>
      <p:pic>
        <p:nvPicPr>
          <p:cNvPr id="3" name="Picture 2">
            <a:extLst>
              <a:ext uri="{FF2B5EF4-FFF2-40B4-BE49-F238E27FC236}">
                <a16:creationId xmlns:a16="http://schemas.microsoft.com/office/drawing/2014/main" id="{1414662E-CB0E-B620-D0A9-A5F3045387FC}"/>
              </a:ext>
            </a:extLst>
          </p:cNvPr>
          <p:cNvPicPr>
            <a:picLocks noChangeAspect="1"/>
          </p:cNvPicPr>
          <p:nvPr/>
        </p:nvPicPr>
        <p:blipFill>
          <a:blip r:embed="rId3"/>
          <a:stretch/>
        </p:blipFill>
        <p:spPr>
          <a:xfrm>
            <a:off x="2912533" y="824853"/>
            <a:ext cx="1307255" cy="3493793"/>
          </a:xfrm>
          <a:prstGeom prst="rect">
            <a:avLst/>
          </a:prstGeom>
        </p:spPr>
      </p:pic>
      <p:pic>
        <p:nvPicPr>
          <p:cNvPr id="8" name="Picture 7">
            <a:extLst>
              <a:ext uri="{FF2B5EF4-FFF2-40B4-BE49-F238E27FC236}">
                <a16:creationId xmlns:a16="http://schemas.microsoft.com/office/drawing/2014/main" id="{78C9AA54-EA46-3D88-B14F-79A0AB088371}"/>
              </a:ext>
            </a:extLst>
          </p:cNvPr>
          <p:cNvPicPr>
            <a:picLocks noChangeAspect="1"/>
          </p:cNvPicPr>
          <p:nvPr/>
        </p:nvPicPr>
        <p:blipFill>
          <a:blip r:embed="rId4"/>
          <a:stretch/>
        </p:blipFill>
        <p:spPr>
          <a:xfrm>
            <a:off x="4027487" y="864057"/>
            <a:ext cx="1529868" cy="3493793"/>
          </a:xfrm>
          <a:prstGeom prst="rect">
            <a:avLst/>
          </a:prstGeom>
        </p:spPr>
      </p:pic>
      <p:pic>
        <p:nvPicPr>
          <p:cNvPr id="12" name="Picture 11">
            <a:extLst>
              <a:ext uri="{FF2B5EF4-FFF2-40B4-BE49-F238E27FC236}">
                <a16:creationId xmlns:a16="http://schemas.microsoft.com/office/drawing/2014/main" id="{163CCC13-C0A2-AEB3-6E01-3D6C089D672E}"/>
              </a:ext>
            </a:extLst>
          </p:cNvPr>
          <p:cNvPicPr>
            <a:picLocks noChangeAspect="1"/>
          </p:cNvPicPr>
          <p:nvPr/>
        </p:nvPicPr>
        <p:blipFill>
          <a:blip r:embed="rId5"/>
          <a:stretch/>
        </p:blipFill>
        <p:spPr>
          <a:xfrm>
            <a:off x="5334742" y="785647"/>
            <a:ext cx="1377235" cy="3572203"/>
          </a:xfrm>
          <a:prstGeom prst="rect">
            <a:avLst/>
          </a:prstGeom>
        </p:spPr>
      </p:pic>
      <p:pic>
        <p:nvPicPr>
          <p:cNvPr id="15" name="Picture 14">
            <a:extLst>
              <a:ext uri="{FF2B5EF4-FFF2-40B4-BE49-F238E27FC236}">
                <a16:creationId xmlns:a16="http://schemas.microsoft.com/office/drawing/2014/main" id="{0BE217DC-FB51-38E9-D36E-F7C5C4F0BAEF}"/>
              </a:ext>
            </a:extLst>
          </p:cNvPr>
          <p:cNvPicPr>
            <a:picLocks noChangeAspect="1"/>
          </p:cNvPicPr>
          <p:nvPr/>
        </p:nvPicPr>
        <p:blipFill>
          <a:blip r:embed="rId6"/>
          <a:stretch/>
        </p:blipFill>
        <p:spPr>
          <a:xfrm>
            <a:off x="6550345" y="472803"/>
            <a:ext cx="1258498" cy="3845843"/>
          </a:xfrm>
          <a:prstGeom prst="rect">
            <a:avLst/>
          </a:prstGeom>
        </p:spPr>
      </p:pic>
      <p:pic>
        <p:nvPicPr>
          <p:cNvPr id="19" name="Picture 18">
            <a:extLst>
              <a:ext uri="{FF2B5EF4-FFF2-40B4-BE49-F238E27FC236}">
                <a16:creationId xmlns:a16="http://schemas.microsoft.com/office/drawing/2014/main" id="{C8840C8C-5A71-515F-6D6C-F7D4B69A6B90}"/>
              </a:ext>
            </a:extLst>
          </p:cNvPr>
          <p:cNvPicPr>
            <a:picLocks noChangeAspect="1"/>
          </p:cNvPicPr>
          <p:nvPr/>
        </p:nvPicPr>
        <p:blipFill>
          <a:blip r:embed="rId7"/>
          <a:stretch/>
        </p:blipFill>
        <p:spPr>
          <a:xfrm>
            <a:off x="7494674" y="627934"/>
            <a:ext cx="1602810" cy="3744956"/>
          </a:xfrm>
          <a:prstGeom prst="rect">
            <a:avLst/>
          </a:prstGeom>
        </p:spPr>
      </p:pic>
    </p:spTree>
    <p:extLst>
      <p:ext uri="{BB962C8B-B14F-4D97-AF65-F5344CB8AC3E}">
        <p14:creationId xmlns:p14="http://schemas.microsoft.com/office/powerpoint/2010/main" val="10444177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1610395-793C-2284-01D2-761BA64F149D}"/>
              </a:ext>
            </a:extLst>
          </p:cNvPr>
          <p:cNvPicPr>
            <a:picLocks noChangeAspect="1"/>
          </p:cNvPicPr>
          <p:nvPr/>
        </p:nvPicPr>
        <p:blipFill>
          <a:blip r:embed="rId3"/>
          <a:stretch>
            <a:fillRect/>
          </a:stretch>
        </p:blipFill>
        <p:spPr>
          <a:xfrm>
            <a:off x="6594433" y="241159"/>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sp>
        <p:nvSpPr>
          <p:cNvPr id="15" name="Title 5">
            <a:extLst>
              <a:ext uri="{FF2B5EF4-FFF2-40B4-BE49-F238E27FC236}">
                <a16:creationId xmlns:a16="http://schemas.microsoft.com/office/drawing/2014/main" id="{027DCAF8-8DDC-CA51-FE7D-C2D3CFB26DD3}"/>
              </a:ext>
            </a:extLst>
          </p:cNvPr>
          <p:cNvSpPr>
            <a:spLocks noGrp="1"/>
          </p:cNvSpPr>
          <p:nvPr>
            <p:ph type="title"/>
          </p:nvPr>
        </p:nvSpPr>
        <p:spPr>
          <a:xfrm>
            <a:off x="167109" y="1533121"/>
            <a:ext cx="2745424" cy="2077261"/>
          </a:xfrm>
        </p:spPr>
        <p:txBody>
          <a:bodyPr>
            <a:normAutofit fontScale="90000"/>
          </a:bodyPr>
          <a:lstStyle/>
          <a:p>
            <a:r>
              <a:rPr lang="en-US" sz="2200" b="1" dirty="0">
                <a:latin typeface="Girl Scout Text Book"/>
              </a:rPr>
              <a:t>TROOP VOLUNTEER REWARDS</a:t>
            </a:r>
            <a:endParaRPr lang="en-US" sz="1300" dirty="0">
              <a:latin typeface="Girl Scout Text Book"/>
            </a:endParaRPr>
          </a:p>
          <a:p>
            <a:br>
              <a:rPr lang="en-US" dirty="0">
                <a:latin typeface="Girl Scout Text Book"/>
              </a:rPr>
            </a:br>
            <a:r>
              <a:rPr lang="en-US" dirty="0">
                <a:latin typeface="Girl Scout Text Book"/>
              </a:rPr>
              <a:t>Send Parent/Guardian Email Blast</a:t>
            </a:r>
            <a:br>
              <a:rPr lang="en-US" dirty="0">
                <a:latin typeface="Girl Scout Text Book"/>
              </a:rPr>
            </a:br>
            <a:br>
              <a:rPr lang="en-US" dirty="0">
                <a:latin typeface="Girl Scout Text Book"/>
              </a:rPr>
            </a:br>
            <a:r>
              <a:rPr lang="en-US" dirty="0">
                <a:latin typeface="Girl Scout Text Book"/>
              </a:rPr>
              <a:t>&amp;</a:t>
            </a:r>
            <a:br>
              <a:rPr lang="en-US" dirty="0">
                <a:latin typeface="Girl Scout Text Book"/>
              </a:rPr>
            </a:br>
            <a:br>
              <a:rPr lang="en-US" dirty="0">
                <a:latin typeface="Girl Scout Text Book"/>
              </a:rPr>
            </a:br>
            <a:r>
              <a:rPr lang="en-US" dirty="0">
                <a:latin typeface="Girl Scout Text Book"/>
              </a:rPr>
              <a:t>$1,750 in Troop Combined dollars sold</a:t>
            </a:r>
            <a:endParaRPr lang="en-US" sz="1800" dirty="0"/>
          </a:p>
        </p:txBody>
      </p:sp>
      <p:pic>
        <p:nvPicPr>
          <p:cNvPr id="5" name="Picture 4">
            <a:extLst>
              <a:ext uri="{FF2B5EF4-FFF2-40B4-BE49-F238E27FC236}">
                <a16:creationId xmlns:a16="http://schemas.microsoft.com/office/drawing/2014/main" id="{77809CA7-B6E3-C353-53F0-940DAAC05F2A}"/>
              </a:ext>
            </a:extLst>
          </p:cNvPr>
          <p:cNvPicPr>
            <a:picLocks noChangeAspect="1"/>
          </p:cNvPicPr>
          <p:nvPr/>
        </p:nvPicPr>
        <p:blipFill>
          <a:blip r:embed="rId4"/>
          <a:stretch>
            <a:fillRect/>
          </a:stretch>
        </p:blipFill>
        <p:spPr>
          <a:xfrm>
            <a:off x="3178527" y="241159"/>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849FC16E-90B6-CDD0-F345-F5FE6C9E4F83}"/>
              </a:ext>
            </a:extLst>
          </p:cNvPr>
          <p:cNvPicPr>
            <a:picLocks noChangeAspect="1"/>
          </p:cNvPicPr>
          <p:nvPr/>
        </p:nvPicPr>
        <p:blipFill>
          <a:blip r:embed="rId5"/>
          <a:stretch>
            <a:fillRect/>
          </a:stretch>
        </p:blipFill>
        <p:spPr>
          <a:xfrm>
            <a:off x="4886480" y="2144152"/>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677030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2F7F2D2-8A32-6100-250A-B6E91E373719}"/>
              </a:ext>
            </a:extLst>
          </p:cNvPr>
          <p:cNvGrpSpPr/>
          <p:nvPr/>
        </p:nvGrpSpPr>
        <p:grpSpPr>
          <a:xfrm>
            <a:off x="3195326" y="564151"/>
            <a:ext cx="5948674" cy="3903736"/>
            <a:chOff x="3195326" y="171449"/>
            <a:chExt cx="5948674" cy="3903736"/>
          </a:xfrm>
        </p:grpSpPr>
        <p:pic>
          <p:nvPicPr>
            <p:cNvPr id="3" name="Picture 2" descr="Graphical user interface, text, application&#10;&#10;Description automatically generated">
              <a:extLst>
                <a:ext uri="{FF2B5EF4-FFF2-40B4-BE49-F238E27FC236}">
                  <a16:creationId xmlns:a16="http://schemas.microsoft.com/office/drawing/2014/main" id="{8F05C4E8-BA81-8AA3-8006-8827F95007E8}"/>
                </a:ext>
              </a:extLst>
            </p:cNvPr>
            <p:cNvPicPr>
              <a:picLocks noChangeAspect="1"/>
            </p:cNvPicPr>
            <p:nvPr/>
          </p:nvPicPr>
          <p:blipFill rotWithShape="1">
            <a:blip r:embed="rId3"/>
            <a:srcRect b="77293"/>
            <a:stretch/>
          </p:blipFill>
          <p:spPr>
            <a:xfrm>
              <a:off x="3195326" y="171449"/>
              <a:ext cx="5948674" cy="1167954"/>
            </a:xfrm>
            <a:prstGeom prst="rect">
              <a:avLst/>
            </a:prstGeom>
          </p:spPr>
        </p:pic>
        <p:pic>
          <p:nvPicPr>
            <p:cNvPr id="13" name="Picture 12" descr="Graphical user interface, text, application&#10;&#10;Description automatically generated">
              <a:extLst>
                <a:ext uri="{FF2B5EF4-FFF2-40B4-BE49-F238E27FC236}">
                  <a16:creationId xmlns:a16="http://schemas.microsoft.com/office/drawing/2014/main" id="{FFCCBFB7-B531-DD43-0B49-72C3A1B3B9A8}"/>
                </a:ext>
              </a:extLst>
            </p:cNvPr>
            <p:cNvPicPr>
              <a:picLocks noChangeAspect="1"/>
            </p:cNvPicPr>
            <p:nvPr/>
          </p:nvPicPr>
          <p:blipFill rotWithShape="1">
            <a:blip r:embed="rId3"/>
            <a:srcRect t="44789" b="1882"/>
            <a:stretch/>
          </p:blipFill>
          <p:spPr>
            <a:xfrm>
              <a:off x="3195326" y="1332177"/>
              <a:ext cx="5948674" cy="2743008"/>
            </a:xfrm>
            <a:prstGeom prst="rect">
              <a:avLst/>
            </a:prstGeom>
          </p:spPr>
        </p:pic>
      </p:grpSp>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fontScale="90000"/>
          </a:bodyPr>
          <a:lstStyle/>
          <a:p>
            <a:r>
              <a:rPr lang="en-US" sz="2700" b="1"/>
              <a:t>DELIVERY TICKETS</a:t>
            </a:r>
            <a:br>
              <a:rPr lang="en-US"/>
            </a:br>
            <a:br>
              <a:rPr lang="en-US"/>
            </a:br>
            <a:br>
              <a:rPr lang="en-US"/>
            </a:br>
            <a:r>
              <a:rPr lang="en-US" sz="1800"/>
              <a:t>Print delivery tickets by Service Unit or troop</a:t>
            </a:r>
            <a:br>
              <a:rPr lang="en-US" sz="1800"/>
            </a:br>
            <a:br>
              <a:rPr lang="en-US" sz="1800"/>
            </a:br>
            <a:r>
              <a:rPr lang="en-US" sz="1800"/>
              <a:t>Available for easier picking and packing</a:t>
            </a:r>
            <a:br>
              <a:rPr lang="en-US" sz="1800"/>
            </a:br>
            <a:br>
              <a:rPr lang="en-US" sz="1800"/>
            </a:br>
            <a:r>
              <a:rPr lang="en-US" sz="1800"/>
              <a:t>Option to include financials</a:t>
            </a:r>
            <a:br>
              <a:rPr lang="en-US" sz="1800"/>
            </a:br>
            <a:br>
              <a:rPr lang="en-US" sz="1800"/>
            </a:br>
            <a:r>
              <a:rPr lang="en-US" b="1" i="1"/>
              <a:t>Delivery tickets will be available for both nut &amp; chocolate products and rewards.</a:t>
            </a:r>
          </a:p>
        </p:txBody>
      </p:sp>
      <p:grpSp>
        <p:nvGrpSpPr>
          <p:cNvPr id="8" name="Group 7">
            <a:extLst>
              <a:ext uri="{FF2B5EF4-FFF2-40B4-BE49-F238E27FC236}">
                <a16:creationId xmlns:a16="http://schemas.microsoft.com/office/drawing/2014/main" id="{B5DA78F7-0980-C04C-BF9F-C4900D3D6D69}"/>
              </a:ext>
            </a:extLst>
          </p:cNvPr>
          <p:cNvGrpSpPr/>
          <p:nvPr/>
        </p:nvGrpSpPr>
        <p:grpSpPr>
          <a:xfrm>
            <a:off x="6919904" y="2608949"/>
            <a:ext cx="1870368" cy="2363102"/>
            <a:chOff x="828722" y="3333973"/>
            <a:chExt cx="2493824" cy="3150803"/>
          </a:xfrm>
        </p:grpSpPr>
        <p:sp>
          <p:nvSpPr>
            <p:cNvPr id="11" name="Rectangle 10">
              <a:extLst>
                <a:ext uri="{FF2B5EF4-FFF2-40B4-BE49-F238E27FC236}">
                  <a16:creationId xmlns:a16="http://schemas.microsoft.com/office/drawing/2014/main" id="{56AEA0AD-69B0-C74A-AA93-CC35E8E7CD09}"/>
                </a:ext>
              </a:extLst>
            </p:cNvPr>
            <p:cNvSpPr/>
            <p:nvPr/>
          </p:nvSpPr>
          <p:spPr>
            <a:xfrm>
              <a:off x="840508" y="3333973"/>
              <a:ext cx="2439549" cy="3136563"/>
            </a:xfrm>
            <a:prstGeom prst="rect">
              <a:avLst/>
            </a:prstGeom>
            <a:solidFill>
              <a:schemeClr val="tx1"/>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A41104B-7BA5-564E-89F5-DCB821C4347F}"/>
                </a:ext>
              </a:extLst>
            </p:cNvPr>
            <p:cNvPicPr>
              <a:picLocks noChangeAspect="1"/>
            </p:cNvPicPr>
            <p:nvPr/>
          </p:nvPicPr>
          <p:blipFill rotWithShape="1">
            <a:blip r:embed="rId4">
              <a:grayscl/>
            </a:blip>
            <a:srcRect b="3136"/>
            <a:stretch/>
          </p:blipFill>
          <p:spPr>
            <a:xfrm>
              <a:off x="828722" y="3358683"/>
              <a:ext cx="2493824" cy="3126093"/>
            </a:xfrm>
            <a:prstGeom prst="rect">
              <a:avLst/>
            </a:prstGeom>
            <a:solidFill>
              <a:schemeClr val="bg1">
                <a:lumMod val="95000"/>
              </a:schemeClr>
            </a:solidFill>
          </p:spPr>
        </p:pic>
      </p:grpSp>
    </p:spTree>
    <p:extLst>
      <p:ext uri="{BB962C8B-B14F-4D97-AF65-F5344CB8AC3E}">
        <p14:creationId xmlns:p14="http://schemas.microsoft.com/office/powerpoint/2010/main" val="935778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08838B-6CE7-E346-9D0F-3B79DE43DB39}"/>
              </a:ext>
            </a:extLst>
          </p:cNvPr>
          <p:cNvSpPr>
            <a:spLocks noGrp="1"/>
          </p:cNvSpPr>
          <p:nvPr>
            <p:ph type="title"/>
          </p:nvPr>
        </p:nvSpPr>
        <p:spPr>
          <a:xfrm>
            <a:off x="180131" y="-838200"/>
            <a:ext cx="4239469" cy="3771900"/>
          </a:xfrm>
        </p:spPr>
        <p:txBody>
          <a:bodyPr/>
          <a:lstStyle/>
          <a:p>
            <a:r>
              <a:rPr lang="en-US" b="1"/>
              <a:t>BALANCING FINANCES</a:t>
            </a:r>
            <a:br>
              <a:rPr lang="en-US"/>
            </a:br>
            <a:br>
              <a:rPr lang="en-US" sz="1800"/>
            </a:br>
            <a:r>
              <a:rPr lang="en-US" sz="1600"/>
              <a:t>Sales reports</a:t>
            </a:r>
            <a:br>
              <a:rPr lang="en-US" sz="1600"/>
            </a:br>
            <a:r>
              <a:rPr lang="en-US" sz="1600"/>
              <a:t>Troop Summary Report</a:t>
            </a:r>
            <a:br>
              <a:rPr lang="en-US" sz="1600"/>
            </a:br>
            <a:r>
              <a:rPr lang="en-US" sz="1600"/>
              <a:t>Banking and payments</a:t>
            </a:r>
            <a:endParaRPr lang="en-US"/>
          </a:p>
        </p:txBody>
      </p:sp>
      <p:pic>
        <p:nvPicPr>
          <p:cNvPr id="3" name="Picture 2" descr="Graphical user interface, application&#10;&#10;Description automatically generated">
            <a:extLst>
              <a:ext uri="{FF2B5EF4-FFF2-40B4-BE49-F238E27FC236}">
                <a16:creationId xmlns:a16="http://schemas.microsoft.com/office/drawing/2014/main" id="{3F9B1962-CDF5-8CC3-3864-CD625527A6E3}"/>
              </a:ext>
            </a:extLst>
          </p:cNvPr>
          <p:cNvPicPr>
            <a:picLocks noChangeAspect="1"/>
          </p:cNvPicPr>
          <p:nvPr/>
        </p:nvPicPr>
        <p:blipFill>
          <a:blip r:embed="rId3"/>
          <a:stretch>
            <a:fillRect/>
          </a:stretch>
        </p:blipFill>
        <p:spPr>
          <a:xfrm>
            <a:off x="4792436" y="165988"/>
            <a:ext cx="4114282" cy="4806063"/>
          </a:xfrm>
          <a:prstGeom prst="rect">
            <a:avLst/>
          </a:prstGeom>
          <a:ln w="28575">
            <a:solidFill>
              <a:schemeClr val="tx1"/>
            </a:solidFill>
          </a:ln>
          <a:effectLst>
            <a:outerShdw blurRad="50800" dist="38100" dir="2700000" algn="tl" rotWithShape="0">
              <a:prstClr val="black">
                <a:alpha val="40000"/>
              </a:prstClr>
            </a:outerShdw>
          </a:effectLst>
        </p:spPr>
      </p:pic>
      <p:pic>
        <p:nvPicPr>
          <p:cNvPr id="6" name="Picture 5" descr="Graphical user interface, application, Teams&#10;&#10;Description automatically generated">
            <a:extLst>
              <a:ext uri="{FF2B5EF4-FFF2-40B4-BE49-F238E27FC236}">
                <a16:creationId xmlns:a16="http://schemas.microsoft.com/office/drawing/2014/main" id="{4537DC65-1E06-BEF9-AA25-95A84CB4DEB1}"/>
              </a:ext>
            </a:extLst>
          </p:cNvPr>
          <p:cNvPicPr>
            <a:picLocks noChangeAspect="1"/>
          </p:cNvPicPr>
          <p:nvPr/>
        </p:nvPicPr>
        <p:blipFill>
          <a:blip r:embed="rId4"/>
          <a:stretch>
            <a:fillRect/>
          </a:stretch>
        </p:blipFill>
        <p:spPr>
          <a:xfrm>
            <a:off x="415442" y="1813240"/>
            <a:ext cx="3768846" cy="3158811"/>
          </a:xfrm>
          <a:prstGeom prst="rect">
            <a:avLst/>
          </a:prstGeom>
          <a:ln w="285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593670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C3BCF-FAF9-AE81-3F52-EBBED7793A0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1CDA4C7-8EAD-241F-37A9-61AFB1D20CAD}"/>
              </a:ext>
            </a:extLst>
          </p:cNvPr>
          <p:cNvSpPr>
            <a:spLocks noGrp="1"/>
          </p:cNvSpPr>
          <p:nvPr>
            <p:ph type="title"/>
          </p:nvPr>
        </p:nvSpPr>
        <p:spPr/>
        <p:txBody>
          <a:bodyPr/>
          <a:lstStyle/>
          <a:p>
            <a:r>
              <a:rPr lang="en-US" sz="2800" b="1"/>
              <a:t>Program Specifics</a:t>
            </a:r>
          </a:p>
        </p:txBody>
      </p:sp>
      <p:pic>
        <p:nvPicPr>
          <p:cNvPr id="4" name="Picture 3">
            <a:extLst>
              <a:ext uri="{FF2B5EF4-FFF2-40B4-BE49-F238E27FC236}">
                <a16:creationId xmlns:a16="http://schemas.microsoft.com/office/drawing/2014/main" id="{09D47930-EC9A-95F4-BD58-1CB3D83C62C7}"/>
              </a:ext>
            </a:extLst>
          </p:cNvPr>
          <p:cNvPicPr>
            <a:picLocks noChangeAspect="1"/>
          </p:cNvPicPr>
          <p:nvPr/>
        </p:nvPicPr>
        <p:blipFill>
          <a:blip r:embed="rId3"/>
          <a:stretch>
            <a:fillRect/>
          </a:stretch>
        </p:blipFill>
        <p:spPr>
          <a:xfrm>
            <a:off x="346982" y="2637042"/>
            <a:ext cx="2517653" cy="2304293"/>
          </a:xfrm>
          <a:prstGeom prst="rect">
            <a:avLst/>
          </a:prstGeom>
        </p:spPr>
      </p:pic>
      <p:pic>
        <p:nvPicPr>
          <p:cNvPr id="8" name="Picture 7">
            <a:extLst>
              <a:ext uri="{FF2B5EF4-FFF2-40B4-BE49-F238E27FC236}">
                <a16:creationId xmlns:a16="http://schemas.microsoft.com/office/drawing/2014/main" id="{9A4113EB-EC39-1E7A-A02F-2C4407DD23C4}"/>
              </a:ext>
            </a:extLst>
          </p:cNvPr>
          <p:cNvPicPr>
            <a:picLocks noChangeAspect="1"/>
          </p:cNvPicPr>
          <p:nvPr/>
        </p:nvPicPr>
        <p:blipFill>
          <a:blip r:embed="rId4"/>
          <a:stretch>
            <a:fillRect/>
          </a:stretch>
        </p:blipFill>
        <p:spPr>
          <a:xfrm>
            <a:off x="933612" y="2322018"/>
            <a:ext cx="2049574" cy="2576728"/>
          </a:xfrm>
          <a:prstGeom prst="rect">
            <a:avLst/>
          </a:prstGeom>
        </p:spPr>
      </p:pic>
      <p:pic>
        <p:nvPicPr>
          <p:cNvPr id="10" name="Picture 9">
            <a:extLst>
              <a:ext uri="{FF2B5EF4-FFF2-40B4-BE49-F238E27FC236}">
                <a16:creationId xmlns:a16="http://schemas.microsoft.com/office/drawing/2014/main" id="{1BC01926-C5C6-9FA4-776D-E99F3D4EFF1D}"/>
              </a:ext>
            </a:extLst>
          </p:cNvPr>
          <p:cNvPicPr>
            <a:picLocks noChangeAspect="1"/>
          </p:cNvPicPr>
          <p:nvPr/>
        </p:nvPicPr>
        <p:blipFill>
          <a:blip r:embed="rId5"/>
          <a:stretch>
            <a:fillRect/>
          </a:stretch>
        </p:blipFill>
        <p:spPr>
          <a:xfrm rot="15772706">
            <a:off x="7790492" y="418540"/>
            <a:ext cx="716235" cy="762790"/>
          </a:xfrm>
          <a:prstGeom prst="rect">
            <a:avLst/>
          </a:prstGeom>
        </p:spPr>
      </p:pic>
    </p:spTree>
    <p:extLst>
      <p:ext uri="{BB962C8B-B14F-4D97-AF65-F5344CB8AC3E}">
        <p14:creationId xmlns:p14="http://schemas.microsoft.com/office/powerpoint/2010/main" val="15958696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2989FA-77B5-1644-B0C0-7B258AA29952}"/>
              </a:ext>
            </a:extLst>
          </p:cNvPr>
          <p:cNvSpPr>
            <a:spLocks noGrp="1"/>
          </p:cNvSpPr>
          <p:nvPr>
            <p:ph type="title"/>
          </p:nvPr>
        </p:nvSpPr>
        <p:spPr>
          <a:xfrm>
            <a:off x="272210" y="1885824"/>
            <a:ext cx="4037029" cy="2077261"/>
          </a:xfrm>
        </p:spPr>
        <p:txBody>
          <a:bodyPr/>
          <a:lstStyle/>
          <a:p>
            <a:r>
              <a:rPr lang="en-US" sz="2400" b="1"/>
              <a:t>KANGAROO</a:t>
            </a:r>
            <a:br>
              <a:rPr lang="en-US"/>
            </a:br>
            <a:br>
              <a:rPr lang="en-US"/>
            </a:br>
            <a:r>
              <a:rPr lang="en-US" sz="1800"/>
              <a:t>Lives in Eastern Australia in small groups called “troops”</a:t>
            </a:r>
            <a:br>
              <a:rPr lang="en-US"/>
            </a:br>
            <a:br>
              <a:rPr lang="en-US"/>
            </a:br>
            <a:r>
              <a:rPr lang="en-US" sz="1800"/>
              <a:t>Use their strong tails for balance while jumping</a:t>
            </a:r>
            <a:br>
              <a:rPr lang="en-US" sz="1800"/>
            </a:br>
            <a:br>
              <a:rPr lang="en-US" sz="1800"/>
            </a:br>
            <a:r>
              <a:rPr lang="en-US" sz="1800"/>
              <a:t>Newborn joeys are just 1 inch long </a:t>
            </a:r>
            <a:r>
              <a:rPr lang="en-US" sz="1100"/>
              <a:t>(2.5cm) </a:t>
            </a:r>
            <a:r>
              <a:rPr lang="en-US" sz="1800"/>
              <a:t>at birth </a:t>
            </a:r>
            <a:r>
              <a:rPr lang="en-US" sz="1100"/>
              <a:t>(size of a grape)</a:t>
            </a:r>
            <a:br>
              <a:rPr lang="en-US" sz="1100"/>
            </a:br>
            <a:br>
              <a:rPr lang="en-US" sz="1800"/>
            </a:br>
            <a:r>
              <a:rPr lang="en-US" sz="1800"/>
              <a:t>Female Kangaroos sport a pouch on their belly to cradle joeys</a:t>
            </a:r>
            <a:br>
              <a:rPr lang="en-US"/>
            </a:br>
            <a:br>
              <a:rPr lang="en-US"/>
            </a:br>
            <a:endParaRPr lang="en-US"/>
          </a:p>
        </p:txBody>
      </p:sp>
      <p:sp>
        <p:nvSpPr>
          <p:cNvPr id="8" name="Flowchart: Alternate Process 7">
            <a:extLst>
              <a:ext uri="{FF2B5EF4-FFF2-40B4-BE49-F238E27FC236}">
                <a16:creationId xmlns:a16="http://schemas.microsoft.com/office/drawing/2014/main" id="{E4C778A7-5C32-7871-4F62-14EC6A435166}"/>
              </a:ext>
            </a:extLst>
          </p:cNvPr>
          <p:cNvSpPr/>
          <p:nvPr/>
        </p:nvSpPr>
        <p:spPr>
          <a:xfrm>
            <a:off x="4765729" y="404446"/>
            <a:ext cx="4199053" cy="4334608"/>
          </a:xfrm>
          <a:prstGeom prst="flowChartAlternateProcess">
            <a:avLst/>
          </a:prstGeom>
          <a:blipFill>
            <a:blip r:embed="rId3">
              <a:alphaModFix/>
            </a:blip>
            <a:stretch>
              <a:fillRect l="-13679" r="-115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02764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143862" y="49786"/>
            <a:ext cx="2745424" cy="2077261"/>
          </a:xfrm>
        </p:spPr>
        <p:txBody>
          <a:bodyPr>
            <a:normAutofit/>
          </a:bodyPr>
          <a:lstStyle/>
          <a:p>
            <a:r>
              <a:rPr lang="en-US" sz="2400" b="1" dirty="0"/>
              <a:t>IMPORTANT DATES</a:t>
            </a:r>
          </a:p>
        </p:txBody>
      </p:sp>
      <p:sp>
        <p:nvSpPr>
          <p:cNvPr id="3" name="TextBox 2">
            <a:extLst>
              <a:ext uri="{FF2B5EF4-FFF2-40B4-BE49-F238E27FC236}">
                <a16:creationId xmlns:a16="http://schemas.microsoft.com/office/drawing/2014/main" id="{207F89D9-9C00-8AE9-0444-5EA365BF5A1D}"/>
              </a:ext>
            </a:extLst>
          </p:cNvPr>
          <p:cNvSpPr txBox="1"/>
          <p:nvPr/>
        </p:nvSpPr>
        <p:spPr>
          <a:xfrm>
            <a:off x="143862" y="1756142"/>
            <a:ext cx="2289372" cy="3170099"/>
          </a:xfrm>
          <a:prstGeom prst="rect">
            <a:avLst/>
          </a:prstGeom>
          <a:noFill/>
          <a:ln>
            <a:noFill/>
          </a:ln>
        </p:spPr>
        <p:txBody>
          <a:bodyPr wrap="square">
            <a:spAutoFit/>
          </a:bodyPr>
          <a:lstStyle/>
          <a:p>
            <a:pPr algn="ctr"/>
            <a:r>
              <a:rPr lang="en-US" sz="2000" dirty="0"/>
              <a:t>Start date has been changed back to 10/1 start date.</a:t>
            </a:r>
            <a:br>
              <a:rPr lang="en-US" sz="2000" dirty="0"/>
            </a:br>
            <a:br>
              <a:rPr lang="en-US" sz="2000" dirty="0"/>
            </a:br>
            <a:r>
              <a:rPr lang="en-US" sz="2000" dirty="0"/>
              <a:t>Online only portion of program has been shortened by two weeks.</a:t>
            </a:r>
            <a:endParaRPr lang="en-US" dirty="0"/>
          </a:p>
        </p:txBody>
      </p:sp>
      <p:graphicFrame>
        <p:nvGraphicFramePr>
          <p:cNvPr id="10" name="TextBox 14">
            <a:extLst>
              <a:ext uri="{FF2B5EF4-FFF2-40B4-BE49-F238E27FC236}">
                <a16:creationId xmlns:a16="http://schemas.microsoft.com/office/drawing/2014/main" id="{663E315E-6C6D-9BAE-2775-9366DD29EE89}"/>
              </a:ext>
            </a:extLst>
          </p:cNvPr>
          <p:cNvGraphicFramePr/>
          <p:nvPr>
            <p:extLst>
              <p:ext uri="{D42A27DB-BD31-4B8C-83A1-F6EECF244321}">
                <p14:modId xmlns:p14="http://schemas.microsoft.com/office/powerpoint/2010/main" val="319272322"/>
              </p:ext>
            </p:extLst>
          </p:nvPr>
        </p:nvGraphicFramePr>
        <p:xfrm>
          <a:off x="3096491" y="20781"/>
          <a:ext cx="5985164" cy="50706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0477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146E8CF5-7791-1749-5DB4-D7B979EE549E}"/>
              </a:ext>
            </a:extLst>
          </p:cNvPr>
          <p:cNvSpPr txBox="1">
            <a:spLocks/>
          </p:cNvSpPr>
          <p:nvPr/>
        </p:nvSpPr>
        <p:spPr>
          <a:xfrm>
            <a:off x="671513" y="1428195"/>
            <a:ext cx="7813946" cy="2407814"/>
          </a:xfrm>
          <a:prstGeom prst="rect">
            <a:avLst/>
          </a:prstGeom>
        </p:spPr>
        <p:txBody>
          <a:bodyPr vert="horz" lIns="182880" tIns="45720" rIns="182880" bIns="45720" rtlCol="0" anchor="ctr">
            <a:noAutofit/>
          </a:bodyPr>
          <a:lstStyle>
            <a:lvl1pPr marL="0" marR="0" indent="0" algn="ctr" defTabSz="685783" rtl="0" eaLnBrk="1" fontAlgn="auto" latinLnBrk="0" hangingPunct="1">
              <a:lnSpc>
                <a:spcPct val="90000"/>
              </a:lnSpc>
              <a:spcBef>
                <a:spcPct val="0"/>
              </a:spcBef>
              <a:spcAft>
                <a:spcPts val="0"/>
              </a:spcAft>
              <a:buClrTx/>
              <a:buSzTx/>
              <a:buFontTx/>
              <a:buNone/>
              <a:tabLst/>
              <a:defRPr lang="en-US" sz="2400" b="0" i="0" kern="1200" smtClean="0">
                <a:solidFill>
                  <a:schemeClr val="bg1"/>
                </a:solidFill>
                <a:effectLst/>
                <a:latin typeface="Girl Scout Display Light" panose="02020003000000000000" pitchFamily="18" charset="0"/>
                <a:ea typeface="+mj-ea"/>
                <a:cs typeface="+mj-cs"/>
              </a:defRPr>
            </a:lvl1pPr>
          </a:lstStyle>
          <a:p>
            <a:pPr algn="l"/>
            <a:r>
              <a:rPr lang="en-US" b="1"/>
              <a:t>FAQs</a:t>
            </a:r>
            <a:br>
              <a:rPr lang="en-US"/>
            </a:br>
            <a:br>
              <a:rPr lang="en-US"/>
            </a:br>
            <a:r>
              <a:rPr lang="en-US" sz="1800"/>
              <a:t>How do I reset my password?</a:t>
            </a:r>
            <a:br>
              <a:rPr lang="en-US" sz="1800"/>
            </a:br>
            <a:br>
              <a:rPr lang="en-US" sz="1800"/>
            </a:br>
            <a:r>
              <a:rPr lang="en-US" sz="1800"/>
              <a:t>When can a supporter expect a direct ship nut order placed online?</a:t>
            </a:r>
            <a:br>
              <a:rPr lang="en-US" sz="1800"/>
            </a:br>
            <a:br>
              <a:rPr lang="en-US" sz="1800"/>
            </a:br>
            <a:r>
              <a:rPr lang="en-US" sz="1800"/>
              <a:t>When will a participant receive their Personalized Patch?</a:t>
            </a:r>
            <a:br>
              <a:rPr lang="en-US" sz="1800"/>
            </a:br>
            <a:br>
              <a:rPr lang="en-US" sz="1800"/>
            </a:br>
            <a:r>
              <a:rPr lang="en-US" sz="1800"/>
              <a:t>What if a participant didn’t find their name as they log into the platform?</a:t>
            </a:r>
            <a:br>
              <a:rPr lang="en-US" sz="1800"/>
            </a:br>
            <a:br>
              <a:rPr lang="en-US" sz="1800"/>
            </a:br>
            <a:r>
              <a:rPr lang="en-US" sz="1800"/>
              <a:t>When can I expect my online girl delivery items?</a:t>
            </a:r>
            <a:endParaRPr lang="en-US"/>
          </a:p>
        </p:txBody>
      </p:sp>
    </p:spTree>
    <p:extLst>
      <p:ext uri="{BB962C8B-B14F-4D97-AF65-F5344CB8AC3E}">
        <p14:creationId xmlns:p14="http://schemas.microsoft.com/office/powerpoint/2010/main" val="39335207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FFAC78-B968-004A-9BC1-4E97E4282B5F}"/>
              </a:ext>
            </a:extLst>
          </p:cNvPr>
          <p:cNvSpPr>
            <a:spLocks noGrp="1"/>
          </p:cNvSpPr>
          <p:nvPr>
            <p:ph type="title"/>
          </p:nvPr>
        </p:nvSpPr>
        <p:spPr/>
        <p:txBody>
          <a:bodyPr/>
          <a:lstStyle/>
          <a:p>
            <a:r>
              <a:rPr lang="en-US" b="1"/>
              <a:t>FALL PRODUCT PROGRAM CUSTOMER CARE</a:t>
            </a:r>
          </a:p>
        </p:txBody>
      </p:sp>
      <p:pic>
        <p:nvPicPr>
          <p:cNvPr id="9" name="Picture 8" descr="Diagram, text&#10;&#10;Description automatically generated">
            <a:extLst>
              <a:ext uri="{FF2B5EF4-FFF2-40B4-BE49-F238E27FC236}">
                <a16:creationId xmlns:a16="http://schemas.microsoft.com/office/drawing/2014/main" id="{7D8526A9-65EA-674D-BBFB-2B91848A24C0}"/>
              </a:ext>
            </a:extLst>
          </p:cNvPr>
          <p:cNvPicPr>
            <a:picLocks noChangeAspect="1"/>
          </p:cNvPicPr>
          <p:nvPr/>
        </p:nvPicPr>
        <p:blipFill>
          <a:blip r:embed="rId3"/>
          <a:stretch>
            <a:fillRect/>
          </a:stretch>
        </p:blipFill>
        <p:spPr>
          <a:xfrm>
            <a:off x="5023103" y="2720960"/>
            <a:ext cx="3806727" cy="2175273"/>
          </a:xfrm>
          <a:prstGeom prst="rect">
            <a:avLst/>
          </a:prstGeom>
          <a:noFill/>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itle 5">
            <a:extLst>
              <a:ext uri="{FF2B5EF4-FFF2-40B4-BE49-F238E27FC236}">
                <a16:creationId xmlns:a16="http://schemas.microsoft.com/office/drawing/2014/main" id="{CB870CB4-380D-9241-80DE-ED05F9D0C74F}"/>
              </a:ext>
            </a:extLst>
          </p:cNvPr>
          <p:cNvSpPr txBox="1">
            <a:spLocks/>
          </p:cNvSpPr>
          <p:nvPr/>
        </p:nvSpPr>
        <p:spPr>
          <a:xfrm>
            <a:off x="180131" y="2818972"/>
            <a:ext cx="4774174" cy="2077261"/>
          </a:xfrm>
          <a:prstGeom prst="rect">
            <a:avLst/>
          </a:prstGeom>
        </p:spPr>
        <p:txBody>
          <a:bodyPr vert="horz" lIns="91440" tIns="45720" rIns="91440" bIns="45720" rtlCol="0" anchor="ctr">
            <a:normAutofit fontScale="97500"/>
          </a:bodyPr>
          <a:lstStyle>
            <a:lvl1pPr algn="ctr" defTabSz="685783" rtl="0" eaLnBrk="1" latinLnBrk="0" hangingPunct="1">
              <a:lnSpc>
                <a:spcPct val="90000"/>
              </a:lnSpc>
              <a:spcBef>
                <a:spcPct val="0"/>
              </a:spcBef>
              <a:buNone/>
              <a:defRPr sz="2400" b="0" i="0" kern="1200">
                <a:solidFill>
                  <a:schemeClr val="tx1"/>
                </a:solidFill>
                <a:latin typeface="Girl Scout Display Light" panose="02020003000000000000" pitchFamily="18" charset="0"/>
                <a:ea typeface="+mj-ea"/>
                <a:cs typeface="+mj-cs"/>
              </a:defRPr>
            </a:lvl1pPr>
          </a:lstStyle>
          <a:p>
            <a:r>
              <a:rPr lang="en-US" sz="1800"/>
              <a:t>M2’S Customer Care team is cross-trained to handle tech support, volunteer/participant and customer inquiries</a:t>
            </a:r>
            <a:br>
              <a:rPr lang="en-US" sz="1800"/>
            </a:br>
            <a:br>
              <a:rPr lang="en-US" sz="1800"/>
            </a:br>
            <a:r>
              <a:rPr lang="en-US" sz="1800"/>
              <a:t>Support available through phone, chat, and email!</a:t>
            </a:r>
          </a:p>
          <a:p>
            <a:endParaRPr lang="en-US" sz="1800"/>
          </a:p>
          <a:p>
            <a:r>
              <a:rPr lang="en-US" sz="1800"/>
              <a:t>100% customer satisfaction guarantee</a:t>
            </a:r>
          </a:p>
        </p:txBody>
      </p:sp>
    </p:spTree>
    <p:extLst>
      <p:ext uri="{BB962C8B-B14F-4D97-AF65-F5344CB8AC3E}">
        <p14:creationId xmlns:p14="http://schemas.microsoft.com/office/powerpoint/2010/main" val="1005949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DE497F2C-7214-E440-A52D-572A05163F18}"/>
              </a:ext>
            </a:extLst>
          </p:cNvPr>
          <p:cNvSpPr>
            <a:spLocks noGrp="1"/>
          </p:cNvSpPr>
          <p:nvPr>
            <p:ph type="title"/>
          </p:nvPr>
        </p:nvSpPr>
        <p:spPr>
          <a:xfrm>
            <a:off x="226869" y="2149183"/>
            <a:ext cx="4237781" cy="1969121"/>
          </a:xfrm>
        </p:spPr>
        <p:txBody>
          <a:bodyPr/>
          <a:lstStyle/>
          <a:p>
            <a:r>
              <a:rPr lang="en-US" sz="2400" b="1"/>
              <a:t>THANK YOU!</a:t>
            </a:r>
            <a:br>
              <a:rPr lang="en-US" sz="2400"/>
            </a:br>
            <a:br>
              <a:rPr lang="en-US" sz="2400"/>
            </a:br>
            <a:r>
              <a:rPr lang="en-US" sz="1800"/>
              <a:t>For your continued support of Girl Scouting and the Fall Product Program.  </a:t>
            </a:r>
            <a:br>
              <a:rPr lang="en-US" sz="1800"/>
            </a:br>
            <a:br>
              <a:rPr lang="en-US" sz="1800"/>
            </a:br>
            <a:r>
              <a:rPr lang="en-US" sz="1800"/>
              <a:t>We look forward to a successful 2026 Program!</a:t>
            </a:r>
            <a:br>
              <a:rPr lang="en-US" sz="2400"/>
            </a:br>
            <a:br>
              <a:rPr lang="en-US" sz="2800"/>
            </a:br>
            <a:endParaRPr lang="en-US"/>
          </a:p>
        </p:txBody>
      </p:sp>
      <p:pic>
        <p:nvPicPr>
          <p:cNvPr id="12" name="Picture 11">
            <a:extLst>
              <a:ext uri="{FF2B5EF4-FFF2-40B4-BE49-F238E27FC236}">
                <a16:creationId xmlns:a16="http://schemas.microsoft.com/office/drawing/2014/main" id="{062803C7-9133-E84E-BD15-11A18D5109AF}"/>
              </a:ext>
            </a:extLst>
          </p:cNvPr>
          <p:cNvPicPr>
            <a:picLocks noChangeAspect="1"/>
          </p:cNvPicPr>
          <p:nvPr/>
        </p:nvPicPr>
        <p:blipFill>
          <a:blip r:embed="rId3"/>
          <a:srcRect/>
          <a:stretch/>
        </p:blipFill>
        <p:spPr>
          <a:xfrm>
            <a:off x="1548384" y="3689282"/>
            <a:ext cx="1585038" cy="657622"/>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99A61561-3F20-8766-247B-2587C8B67E22}"/>
              </a:ext>
            </a:extLst>
          </p:cNvPr>
          <p:cNvPicPr>
            <a:picLocks noChangeAspect="1"/>
          </p:cNvPicPr>
          <p:nvPr/>
        </p:nvPicPr>
        <p:blipFill>
          <a:blip r:embed="rId4"/>
          <a:stretch>
            <a:fillRect/>
          </a:stretch>
        </p:blipFill>
        <p:spPr>
          <a:xfrm>
            <a:off x="6246052" y="1439554"/>
            <a:ext cx="1493594" cy="187645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966878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500"/>
                                  </p:stCondLst>
                                  <p:childTnLst>
                                    <p:animRot by="120000">
                                      <p:cBhvr>
                                        <p:cTn id="6" dur="425" fill="hold">
                                          <p:stCondLst>
                                            <p:cond delay="0"/>
                                          </p:stCondLst>
                                        </p:cTn>
                                        <p:tgtEl>
                                          <p:spTgt spid="3"/>
                                        </p:tgtEl>
                                        <p:attrNameLst>
                                          <p:attrName>r</p:attrName>
                                        </p:attrNameLst>
                                      </p:cBhvr>
                                    </p:animRot>
                                    <p:animRot by="-240000">
                                      <p:cBhvr>
                                        <p:cTn id="7" dur="850" fill="hold">
                                          <p:stCondLst>
                                            <p:cond delay="850"/>
                                          </p:stCondLst>
                                        </p:cTn>
                                        <p:tgtEl>
                                          <p:spTgt spid="3"/>
                                        </p:tgtEl>
                                        <p:attrNameLst>
                                          <p:attrName>r</p:attrName>
                                        </p:attrNameLst>
                                      </p:cBhvr>
                                    </p:animRot>
                                    <p:animRot by="240000">
                                      <p:cBhvr>
                                        <p:cTn id="8" dur="850" fill="hold">
                                          <p:stCondLst>
                                            <p:cond delay="1700"/>
                                          </p:stCondLst>
                                        </p:cTn>
                                        <p:tgtEl>
                                          <p:spTgt spid="3"/>
                                        </p:tgtEl>
                                        <p:attrNameLst>
                                          <p:attrName>r</p:attrName>
                                        </p:attrNameLst>
                                      </p:cBhvr>
                                    </p:animRot>
                                    <p:animRot by="-240000">
                                      <p:cBhvr>
                                        <p:cTn id="9" dur="850" fill="hold">
                                          <p:stCondLst>
                                            <p:cond delay="2550"/>
                                          </p:stCondLst>
                                        </p:cTn>
                                        <p:tgtEl>
                                          <p:spTgt spid="3"/>
                                        </p:tgtEl>
                                        <p:attrNameLst>
                                          <p:attrName>r</p:attrName>
                                        </p:attrNameLst>
                                      </p:cBhvr>
                                    </p:animRot>
                                    <p:animRot by="120000">
                                      <p:cBhvr>
                                        <p:cTn id="10" dur="850" fill="hold">
                                          <p:stCondLst>
                                            <p:cond delay="34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B616EBEC-9528-FD22-BA75-1BD6A0F7EB69}"/>
              </a:ext>
            </a:extLst>
          </p:cNvPr>
          <p:cNvPicPr>
            <a:picLocks noChangeAspect="1"/>
          </p:cNvPicPr>
          <p:nvPr/>
        </p:nvPicPr>
        <p:blipFill>
          <a:blip r:embed="rId3"/>
          <a:stretch>
            <a:fillRect/>
          </a:stretch>
        </p:blipFill>
        <p:spPr>
          <a:xfrm>
            <a:off x="0" y="254782"/>
            <a:ext cx="4701695" cy="3040874"/>
          </a:xfrm>
          <a:prstGeom prst="rect">
            <a:avLst/>
          </a:prstGeom>
        </p:spPr>
      </p:pic>
      <p:pic>
        <p:nvPicPr>
          <p:cNvPr id="11" name="Picture 10">
            <a:extLst>
              <a:ext uri="{FF2B5EF4-FFF2-40B4-BE49-F238E27FC236}">
                <a16:creationId xmlns:a16="http://schemas.microsoft.com/office/drawing/2014/main" id="{E437B08C-4BCD-30C7-1690-AE5A06CFC5B4}"/>
              </a:ext>
            </a:extLst>
          </p:cNvPr>
          <p:cNvPicPr>
            <a:picLocks noChangeAspect="1"/>
          </p:cNvPicPr>
          <p:nvPr/>
        </p:nvPicPr>
        <p:blipFill>
          <a:blip r:embed="rId4"/>
          <a:stretch>
            <a:fillRect/>
          </a:stretch>
        </p:blipFill>
        <p:spPr>
          <a:xfrm>
            <a:off x="1422503" y="1982865"/>
            <a:ext cx="1463043" cy="1392939"/>
          </a:xfrm>
          <a:prstGeom prst="rect">
            <a:avLst/>
          </a:prstGeom>
        </p:spPr>
      </p:pic>
      <p:pic>
        <p:nvPicPr>
          <p:cNvPr id="14" name="Picture 13">
            <a:extLst>
              <a:ext uri="{FF2B5EF4-FFF2-40B4-BE49-F238E27FC236}">
                <a16:creationId xmlns:a16="http://schemas.microsoft.com/office/drawing/2014/main" id="{BD298968-6159-247B-0ACA-6B7B0FA9D191}"/>
              </a:ext>
            </a:extLst>
          </p:cNvPr>
          <p:cNvPicPr>
            <a:picLocks noChangeAspect="1"/>
          </p:cNvPicPr>
          <p:nvPr/>
        </p:nvPicPr>
        <p:blipFill>
          <a:blip r:embed="rId5"/>
          <a:stretch>
            <a:fillRect/>
          </a:stretch>
        </p:blipFill>
        <p:spPr>
          <a:xfrm>
            <a:off x="-246452" y="1262636"/>
            <a:ext cx="1719075" cy="2033020"/>
          </a:xfrm>
          <a:prstGeom prst="rect">
            <a:avLst/>
          </a:prstGeom>
        </p:spPr>
      </p:pic>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4607058" y="993531"/>
            <a:ext cx="4383527" cy="478808"/>
          </a:xfrm>
        </p:spPr>
        <p:txBody>
          <a:bodyPr/>
          <a:lstStyle/>
          <a:p>
            <a:r>
              <a:rPr lang="en-US" sz="2400" b="1" dirty="0">
                <a:latin typeface="Girl Scout Text Book"/>
              </a:rPr>
              <a:t>TROOP PROCEEDS</a:t>
            </a:r>
            <a:br>
              <a:rPr lang="en-US" sz="1800" dirty="0"/>
            </a:br>
            <a:br>
              <a:rPr lang="en-US" sz="1600" dirty="0"/>
            </a:br>
            <a:r>
              <a:rPr lang="en-US" sz="1800" dirty="0">
                <a:latin typeface="Girl Scout Text Book"/>
              </a:rPr>
              <a:t> </a:t>
            </a:r>
            <a:br>
              <a:rPr lang="en-US" sz="1800" dirty="0">
                <a:latin typeface="Girl Scout Text Book"/>
              </a:rPr>
            </a:br>
            <a:endParaRPr lang="en-US" dirty="0"/>
          </a:p>
        </p:txBody>
      </p:sp>
      <p:sp>
        <p:nvSpPr>
          <p:cNvPr id="3" name="TextBox 2">
            <a:extLst>
              <a:ext uri="{FF2B5EF4-FFF2-40B4-BE49-F238E27FC236}">
                <a16:creationId xmlns:a16="http://schemas.microsoft.com/office/drawing/2014/main" id="{A156F3EE-4A68-A649-BF61-D526053566F4}"/>
              </a:ext>
            </a:extLst>
          </p:cNvPr>
          <p:cNvSpPr txBox="1"/>
          <p:nvPr/>
        </p:nvSpPr>
        <p:spPr>
          <a:xfrm>
            <a:off x="4143375" y="4957763"/>
            <a:ext cx="0" cy="0"/>
          </a:xfrm>
          <a:prstGeom prst="rect">
            <a:avLst/>
          </a:prstGeom>
          <a:noFill/>
          <a:ln>
            <a:noFill/>
          </a:ln>
        </p:spPr>
        <p:txBody>
          <a:bodyPr vert="horz" wrap="none" lIns="91440" tIns="45720" rIns="91440" bIns="45720" rtlCol="0" anchor="ctr">
            <a:noAutofit/>
          </a:bodyPr>
          <a:lstStyle/>
          <a:p>
            <a:pPr algn="l"/>
            <a:endParaRPr lang="en-US"/>
          </a:p>
        </p:txBody>
      </p:sp>
      <p:pic>
        <p:nvPicPr>
          <p:cNvPr id="4" name="Picture 3">
            <a:extLst>
              <a:ext uri="{FF2B5EF4-FFF2-40B4-BE49-F238E27FC236}">
                <a16:creationId xmlns:a16="http://schemas.microsoft.com/office/drawing/2014/main" id="{A3C1915B-8048-F953-E3E4-975D9E4C289C}"/>
              </a:ext>
            </a:extLst>
          </p:cNvPr>
          <p:cNvPicPr>
            <a:picLocks noChangeAspect="1"/>
          </p:cNvPicPr>
          <p:nvPr/>
        </p:nvPicPr>
        <p:blipFill>
          <a:blip r:embed="rId6"/>
          <a:stretch>
            <a:fillRect/>
          </a:stretch>
        </p:blipFill>
        <p:spPr>
          <a:xfrm>
            <a:off x="364210" y="3659562"/>
            <a:ext cx="3956203" cy="994955"/>
          </a:xfrm>
          <a:prstGeom prst="rect">
            <a:avLst/>
          </a:prstGeom>
        </p:spPr>
      </p:pic>
      <p:pic>
        <p:nvPicPr>
          <p:cNvPr id="31" name="Picture 30">
            <a:extLst>
              <a:ext uri="{FF2B5EF4-FFF2-40B4-BE49-F238E27FC236}">
                <a16:creationId xmlns:a16="http://schemas.microsoft.com/office/drawing/2014/main" id="{D7B6632C-A42F-3688-618E-95C847A2A80B}"/>
              </a:ext>
            </a:extLst>
          </p:cNvPr>
          <p:cNvPicPr>
            <a:picLocks noChangeAspect="1"/>
          </p:cNvPicPr>
          <p:nvPr/>
        </p:nvPicPr>
        <p:blipFill>
          <a:blip r:embed="rId5"/>
          <a:stretch>
            <a:fillRect/>
          </a:stretch>
        </p:blipFill>
        <p:spPr>
          <a:xfrm flipH="1">
            <a:off x="-548745" y="1275994"/>
            <a:ext cx="1719075" cy="2033020"/>
          </a:xfrm>
          <a:prstGeom prst="rect">
            <a:avLst/>
          </a:prstGeom>
        </p:spPr>
      </p:pic>
      <p:pic>
        <p:nvPicPr>
          <p:cNvPr id="18" name="Picture 17">
            <a:extLst>
              <a:ext uri="{FF2B5EF4-FFF2-40B4-BE49-F238E27FC236}">
                <a16:creationId xmlns:a16="http://schemas.microsoft.com/office/drawing/2014/main" id="{8073A86C-E459-CC92-CB1A-2275540C7E4C}"/>
              </a:ext>
            </a:extLst>
          </p:cNvPr>
          <p:cNvPicPr>
            <a:picLocks noChangeAspect="1"/>
          </p:cNvPicPr>
          <p:nvPr/>
        </p:nvPicPr>
        <p:blipFill>
          <a:blip r:embed="rId7"/>
          <a:stretch>
            <a:fillRect/>
          </a:stretch>
        </p:blipFill>
        <p:spPr>
          <a:xfrm>
            <a:off x="151946" y="729023"/>
            <a:ext cx="1925263" cy="2620065"/>
          </a:xfrm>
          <a:prstGeom prst="rect">
            <a:avLst/>
          </a:prstGeom>
          <a:effectLst>
            <a:outerShdw blurRad="50800" dist="38100" sx="103000" sy="103000" algn="l" rotWithShape="0">
              <a:prstClr val="black">
                <a:alpha val="51000"/>
              </a:prstClr>
            </a:outerShdw>
          </a:effectLst>
        </p:spPr>
      </p:pic>
      <p:pic>
        <p:nvPicPr>
          <p:cNvPr id="29" name="Picture 28">
            <a:extLst>
              <a:ext uri="{FF2B5EF4-FFF2-40B4-BE49-F238E27FC236}">
                <a16:creationId xmlns:a16="http://schemas.microsoft.com/office/drawing/2014/main" id="{1DDD7248-0F45-61D6-0483-6B55D1DD5527}"/>
              </a:ext>
            </a:extLst>
          </p:cNvPr>
          <p:cNvPicPr>
            <a:picLocks noChangeAspect="1"/>
          </p:cNvPicPr>
          <p:nvPr/>
        </p:nvPicPr>
        <p:blipFill>
          <a:blip r:embed="rId5"/>
          <a:stretch>
            <a:fillRect/>
          </a:stretch>
        </p:blipFill>
        <p:spPr>
          <a:xfrm>
            <a:off x="3224751" y="1189401"/>
            <a:ext cx="1719075" cy="2033020"/>
          </a:xfrm>
          <a:prstGeom prst="rect">
            <a:avLst/>
          </a:prstGeom>
        </p:spPr>
      </p:pic>
      <p:pic>
        <p:nvPicPr>
          <p:cNvPr id="27" name="Picture 26">
            <a:extLst>
              <a:ext uri="{FF2B5EF4-FFF2-40B4-BE49-F238E27FC236}">
                <a16:creationId xmlns:a16="http://schemas.microsoft.com/office/drawing/2014/main" id="{8CD6FE46-753B-14B6-7674-090E91FB57FE}"/>
              </a:ext>
            </a:extLst>
          </p:cNvPr>
          <p:cNvPicPr>
            <a:picLocks noChangeAspect="1"/>
          </p:cNvPicPr>
          <p:nvPr/>
        </p:nvPicPr>
        <p:blipFill>
          <a:blip r:embed="rId8"/>
          <a:stretch>
            <a:fillRect/>
          </a:stretch>
        </p:blipFill>
        <p:spPr>
          <a:xfrm>
            <a:off x="3561741" y="1897520"/>
            <a:ext cx="1139954" cy="1563627"/>
          </a:xfrm>
          <a:prstGeom prst="rect">
            <a:avLst/>
          </a:prstGeom>
        </p:spPr>
      </p:pic>
      <p:pic>
        <p:nvPicPr>
          <p:cNvPr id="23" name="Picture 22">
            <a:extLst>
              <a:ext uri="{FF2B5EF4-FFF2-40B4-BE49-F238E27FC236}">
                <a16:creationId xmlns:a16="http://schemas.microsoft.com/office/drawing/2014/main" id="{71459059-DF9A-784B-645A-7C8A0BE80E88}"/>
              </a:ext>
            </a:extLst>
          </p:cNvPr>
          <p:cNvPicPr>
            <a:picLocks noChangeAspect="1"/>
          </p:cNvPicPr>
          <p:nvPr/>
        </p:nvPicPr>
        <p:blipFill>
          <a:blip r:embed="rId9"/>
          <a:stretch>
            <a:fillRect/>
          </a:stretch>
        </p:blipFill>
        <p:spPr>
          <a:xfrm>
            <a:off x="2617331" y="1581615"/>
            <a:ext cx="1152756" cy="1833404"/>
          </a:xfrm>
          <a:prstGeom prst="rect">
            <a:avLst/>
          </a:prstGeom>
          <a:effectLst>
            <a:outerShdw blurRad="50800" dist="38100" sx="103000" sy="103000" algn="l" rotWithShape="0">
              <a:prstClr val="black">
                <a:alpha val="51000"/>
              </a:prstClr>
            </a:outerShdw>
          </a:effectLst>
        </p:spPr>
      </p:pic>
      <p:sp>
        <p:nvSpPr>
          <p:cNvPr id="5" name="TextBox 4">
            <a:extLst>
              <a:ext uri="{FF2B5EF4-FFF2-40B4-BE49-F238E27FC236}">
                <a16:creationId xmlns:a16="http://schemas.microsoft.com/office/drawing/2014/main" id="{1C82A552-86C4-3965-CB63-9FB8789B3BFA}"/>
              </a:ext>
            </a:extLst>
          </p:cNvPr>
          <p:cNvSpPr txBox="1"/>
          <p:nvPr/>
        </p:nvSpPr>
        <p:spPr>
          <a:xfrm>
            <a:off x="4572000" y="1189401"/>
            <a:ext cx="4285281" cy="3108543"/>
          </a:xfrm>
          <a:prstGeom prst="rect">
            <a:avLst/>
          </a:prstGeom>
          <a:noFill/>
          <a:ln>
            <a:noFill/>
          </a:ln>
        </p:spPr>
        <p:txBody>
          <a:bodyPr wrap="square">
            <a:spAutoFit/>
          </a:bodyPr>
          <a:lstStyle/>
          <a:p>
            <a:pPr marL="285750" indent="-285750">
              <a:buFont typeface="Courier New" panose="02070309020205020404" pitchFamily="49" charset="0"/>
              <a:buChar char="o"/>
            </a:pPr>
            <a:r>
              <a:rPr lang="en-US" sz="1400" dirty="0"/>
              <a:t>15%</a:t>
            </a:r>
            <a:r>
              <a:rPr lang="en-US" sz="1400" dirty="0">
                <a:latin typeface="Girl Scout Text Book"/>
              </a:rPr>
              <a:t> – Troop proceeds</a:t>
            </a:r>
          </a:p>
          <a:p>
            <a:pPr marL="285750" indent="-285750">
              <a:buFont typeface="Courier New" panose="02070309020205020404" pitchFamily="49" charset="0"/>
              <a:buChar char="o"/>
            </a:pPr>
            <a:r>
              <a:rPr lang="en-US" sz="1400" dirty="0">
                <a:latin typeface="Girl Scout Text Book"/>
              </a:rPr>
              <a:t>New Opt-Out Option</a:t>
            </a:r>
          </a:p>
          <a:p>
            <a:pPr marL="628642" lvl="1" indent="-285750">
              <a:buFont typeface="Arial" panose="020B0604020202020204" pitchFamily="34" charset="0"/>
              <a:buChar char="•"/>
            </a:pPr>
            <a:r>
              <a:rPr lang="en-US" sz="1400" dirty="0">
                <a:latin typeface="Girl Scout Text Book"/>
              </a:rPr>
              <a:t>Troops will be able to decide to forgo all rewards (except for patches) and earn an additional 2% in troop proceeds.</a:t>
            </a:r>
            <a:br>
              <a:rPr lang="en-US" sz="1400" dirty="0">
                <a:latin typeface="Girl Scout Text Book"/>
              </a:rPr>
            </a:br>
            <a:endParaRPr lang="en-US" sz="1400" dirty="0">
              <a:latin typeface="Girl Scout Text Book"/>
            </a:endParaRPr>
          </a:p>
          <a:p>
            <a:pPr marL="628642" lvl="1" indent="-285750">
              <a:buFont typeface="Arial" panose="020B0604020202020204" pitchFamily="34" charset="0"/>
              <a:buChar char="•"/>
            </a:pPr>
            <a:r>
              <a:rPr lang="en-US" sz="1400" dirty="0">
                <a:latin typeface="Girl Scout Text Book"/>
              </a:rPr>
              <a:t>The decision needs to be made at the troop level and can be changed during the program, but the decision will be for all girls.</a:t>
            </a:r>
            <a:br>
              <a:rPr lang="en-US" sz="1400" dirty="0">
                <a:latin typeface="Girl Scout Text Book"/>
              </a:rPr>
            </a:br>
            <a:endParaRPr lang="en-US" sz="1400" dirty="0">
              <a:latin typeface="Girl Scout Text Book"/>
            </a:endParaRPr>
          </a:p>
          <a:p>
            <a:pPr marL="628642" lvl="1" indent="-285750">
              <a:buFont typeface="Arial" panose="020B0604020202020204" pitchFamily="34" charset="0"/>
              <a:buChar char="•"/>
            </a:pPr>
            <a:r>
              <a:rPr lang="en-US" sz="1400" dirty="0">
                <a:latin typeface="Girl Scout Text Book"/>
              </a:rPr>
              <a:t>Not available for IGMs due to system limitations.</a:t>
            </a:r>
            <a:br>
              <a:rPr lang="en-US" sz="1400" dirty="0">
                <a:latin typeface="Girl Scout Text Book"/>
              </a:rPr>
            </a:br>
            <a:endParaRPr lang="en-US" sz="1400" dirty="0"/>
          </a:p>
        </p:txBody>
      </p:sp>
    </p:spTree>
    <p:extLst>
      <p:ext uri="{BB962C8B-B14F-4D97-AF65-F5344CB8AC3E}">
        <p14:creationId xmlns:p14="http://schemas.microsoft.com/office/powerpoint/2010/main" val="26893130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magazine cover with a person in a blue raft&#10;&#10;AI-generated content may be incorrect.">
            <a:extLst>
              <a:ext uri="{FF2B5EF4-FFF2-40B4-BE49-F238E27FC236}">
                <a16:creationId xmlns:a16="http://schemas.microsoft.com/office/drawing/2014/main" id="{492263DE-B5EE-B45F-7D3C-A92D739B96CA}"/>
              </a:ext>
            </a:extLst>
          </p:cNvPr>
          <p:cNvPicPr>
            <a:picLocks noChangeAspect="1"/>
          </p:cNvPicPr>
          <p:nvPr/>
        </p:nvPicPr>
        <p:blipFill>
          <a:blip r:embed="rId3"/>
          <a:stretch>
            <a:fillRect/>
          </a:stretch>
        </p:blipFill>
        <p:spPr>
          <a:xfrm rot="20500458">
            <a:off x="6549001" y="175710"/>
            <a:ext cx="1242760" cy="1638403"/>
          </a:xfrm>
          <a:prstGeom prst="rect">
            <a:avLst/>
          </a:prstGeom>
          <a:ln>
            <a:noFill/>
          </a:ln>
          <a:effectLst>
            <a:outerShdw blurRad="190500" algn="tl" rotWithShape="0">
              <a:srgbClr val="000000">
                <a:alpha val="70000"/>
              </a:srgbClr>
            </a:outerShdw>
          </a:effectLst>
        </p:spPr>
      </p:pic>
      <p:pic>
        <p:nvPicPr>
          <p:cNvPr id="3" name="Picture 2" descr="A water bottle with flowers on it&#10;&#10;AI-generated content may be incorrect.">
            <a:extLst>
              <a:ext uri="{FF2B5EF4-FFF2-40B4-BE49-F238E27FC236}">
                <a16:creationId xmlns:a16="http://schemas.microsoft.com/office/drawing/2014/main" id="{4EE37C98-4D2A-6ED6-3479-FA3D4E6CEBC2}"/>
              </a:ext>
            </a:extLst>
          </p:cNvPr>
          <p:cNvPicPr>
            <a:picLocks noChangeAspect="1"/>
          </p:cNvPicPr>
          <p:nvPr/>
        </p:nvPicPr>
        <p:blipFill>
          <a:blip r:embed="rId4"/>
          <a:stretch>
            <a:fillRect/>
          </a:stretch>
        </p:blipFill>
        <p:spPr>
          <a:xfrm rot="20815357">
            <a:off x="3952699" y="1258646"/>
            <a:ext cx="1868318" cy="2418623"/>
          </a:xfrm>
          <a:prstGeom prst="rect">
            <a:avLst/>
          </a:prstGeom>
        </p:spPr>
      </p:pic>
      <p:pic>
        <p:nvPicPr>
          <p:cNvPr id="18" name="Picture 17">
            <a:extLst>
              <a:ext uri="{FF2B5EF4-FFF2-40B4-BE49-F238E27FC236}">
                <a16:creationId xmlns:a16="http://schemas.microsoft.com/office/drawing/2014/main" id="{BB3EA317-91F8-17B7-FE58-E410762608CC}"/>
              </a:ext>
            </a:extLst>
          </p:cNvPr>
          <p:cNvPicPr>
            <a:picLocks noChangeAspect="1"/>
          </p:cNvPicPr>
          <p:nvPr/>
        </p:nvPicPr>
        <p:blipFill>
          <a:blip r:embed="rId5"/>
          <a:srcRect l="6540" r="6540"/>
          <a:stretch>
            <a:fillRect/>
          </a:stretch>
        </p:blipFill>
        <p:spPr>
          <a:xfrm>
            <a:off x="4928528" y="3293721"/>
            <a:ext cx="1394414" cy="1604248"/>
          </a:xfrm>
          <a:prstGeom prst="rect">
            <a:avLst/>
          </a:prstGeom>
        </p:spPr>
      </p:pic>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94515" y="230588"/>
            <a:ext cx="2818018" cy="4474557"/>
          </a:xfrm>
        </p:spPr>
        <p:txBody>
          <a:bodyPr>
            <a:normAutofit/>
          </a:bodyPr>
          <a:lstStyle/>
          <a:p>
            <a:r>
              <a:rPr lang="en-US" sz="2400" b="1">
                <a:latin typeface="Girl Scout Text Book"/>
              </a:rPr>
              <a:t>FALL PROGRAM PRODUCT LINES</a:t>
            </a:r>
            <a:br>
              <a:rPr lang="en-US"/>
            </a:br>
            <a:br>
              <a:rPr lang="en-US"/>
            </a:br>
            <a:br>
              <a:rPr lang="en-US"/>
            </a:br>
            <a:r>
              <a:rPr lang="en-US" sz="1800">
                <a:latin typeface="Girl Scout Text Book"/>
              </a:rPr>
              <a:t>Nuts &amp; Chocolates</a:t>
            </a:r>
            <a:br>
              <a:rPr lang="en-US" sz="1800"/>
            </a:br>
            <a:r>
              <a:rPr lang="en-US" sz="1800">
                <a:latin typeface="Girl Scout Text Book"/>
              </a:rPr>
              <a:t>Magazines</a:t>
            </a:r>
            <a:br>
              <a:rPr lang="en-US" sz="1800">
                <a:latin typeface="Girl Scout Text Book"/>
              </a:rPr>
            </a:br>
            <a:r>
              <a:rPr lang="en-US" sz="1800">
                <a:latin typeface="Girl Scout Text Book"/>
              </a:rPr>
              <a:t>BarkBox</a:t>
            </a:r>
            <a:br>
              <a:rPr lang="en-US" sz="1800">
                <a:latin typeface="Girl Scout Text Book"/>
              </a:rPr>
            </a:br>
            <a:r>
              <a:rPr lang="en-US" sz="1800">
                <a:latin typeface="Girl Scout Text Book"/>
              </a:rPr>
              <a:t>Candles</a:t>
            </a:r>
            <a:br>
              <a:rPr lang="en-US" sz="1800">
                <a:latin typeface="Girl Scout Text Book"/>
              </a:rPr>
            </a:br>
            <a:r>
              <a:rPr lang="en-US" sz="1800">
                <a:latin typeface="Girl Scout Text Book"/>
              </a:rPr>
              <a:t>Personalized Products</a:t>
            </a:r>
            <a:br>
              <a:rPr lang="en-US" sz="1800">
                <a:latin typeface="Girl Scout Text Book"/>
              </a:rPr>
            </a:br>
            <a:r>
              <a:rPr lang="en-US" sz="1800">
                <a:latin typeface="Girl Scout Text Book"/>
              </a:rPr>
              <a:t>Tervis Tumblers</a:t>
            </a:r>
          </a:p>
        </p:txBody>
      </p:sp>
      <p:pic>
        <p:nvPicPr>
          <p:cNvPr id="5" name="Picture 4" descr="A group of women holding a sign&#10;&#10;Description automatically generated with medium confidence">
            <a:extLst>
              <a:ext uri="{FF2B5EF4-FFF2-40B4-BE49-F238E27FC236}">
                <a16:creationId xmlns:a16="http://schemas.microsoft.com/office/drawing/2014/main" id="{B334EA60-9326-EF4D-BC9D-DC84F957AA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497653">
            <a:off x="2811426" y="297495"/>
            <a:ext cx="2109734" cy="1372950"/>
          </a:xfrm>
          <a:prstGeom prst="rect">
            <a:avLst/>
          </a:prstGeom>
        </p:spPr>
      </p:pic>
      <p:pic>
        <p:nvPicPr>
          <p:cNvPr id="7" name="Picture 6" descr="A green can with a picture of a couple of women on it&#10;&#10;Description automatically generated with low confidence">
            <a:extLst>
              <a:ext uri="{FF2B5EF4-FFF2-40B4-BE49-F238E27FC236}">
                <a16:creationId xmlns:a16="http://schemas.microsoft.com/office/drawing/2014/main" id="{DCEBCACA-664F-544C-9B71-F3DF0F4B81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2000" y="259439"/>
            <a:ext cx="1631153" cy="1638403"/>
          </a:xfrm>
          <a:prstGeom prst="rect">
            <a:avLst/>
          </a:prstGeom>
        </p:spPr>
      </p:pic>
      <p:pic>
        <p:nvPicPr>
          <p:cNvPr id="17" name="Picture 16" descr="A cover of a magazine&#10;&#10;AI-generated content may be incorrect.">
            <a:extLst>
              <a:ext uri="{FF2B5EF4-FFF2-40B4-BE49-F238E27FC236}">
                <a16:creationId xmlns:a16="http://schemas.microsoft.com/office/drawing/2014/main" id="{C07DC6FC-B12E-E028-7302-B730BBA6BB7D}"/>
              </a:ext>
            </a:extLst>
          </p:cNvPr>
          <p:cNvPicPr>
            <a:picLocks noChangeAspect="1"/>
          </p:cNvPicPr>
          <p:nvPr/>
        </p:nvPicPr>
        <p:blipFill>
          <a:blip r:embed="rId8"/>
          <a:stretch>
            <a:fillRect/>
          </a:stretch>
        </p:blipFill>
        <p:spPr>
          <a:xfrm rot="760499">
            <a:off x="7694529" y="262639"/>
            <a:ext cx="1223398" cy="1632003"/>
          </a:xfrm>
          <a:prstGeom prst="rect">
            <a:avLst/>
          </a:prstGeom>
        </p:spPr>
      </p:pic>
      <p:pic>
        <p:nvPicPr>
          <p:cNvPr id="14" name="Picture 13" descr="A clear square box with a white paper on it&#10;&#10;AI-generated content may be incorrect.">
            <a:extLst>
              <a:ext uri="{FF2B5EF4-FFF2-40B4-BE49-F238E27FC236}">
                <a16:creationId xmlns:a16="http://schemas.microsoft.com/office/drawing/2014/main" id="{442D1DD9-7C95-F5C3-D44C-0C6D6A227F3E}"/>
              </a:ext>
            </a:extLst>
          </p:cNvPr>
          <p:cNvPicPr>
            <a:picLocks noChangeAspect="1"/>
          </p:cNvPicPr>
          <p:nvPr/>
        </p:nvPicPr>
        <p:blipFill>
          <a:blip r:embed="rId9"/>
          <a:srcRect l="8283" t="8522" r="5820" b="8522"/>
          <a:stretch>
            <a:fillRect/>
          </a:stretch>
        </p:blipFill>
        <p:spPr>
          <a:xfrm>
            <a:off x="6933291" y="2169445"/>
            <a:ext cx="2116194" cy="2043723"/>
          </a:xfrm>
          <a:prstGeom prst="rect">
            <a:avLst/>
          </a:prstGeom>
        </p:spPr>
      </p:pic>
      <p:pic>
        <p:nvPicPr>
          <p:cNvPr id="11" name="Picture 10" descr="A wooden frame with a dog's face&#10;&#10;AI-generated content may be incorrect.">
            <a:extLst>
              <a:ext uri="{FF2B5EF4-FFF2-40B4-BE49-F238E27FC236}">
                <a16:creationId xmlns:a16="http://schemas.microsoft.com/office/drawing/2014/main" id="{C8BAE713-A1CE-A7B8-48F7-588BFCAE9462}"/>
              </a:ext>
            </a:extLst>
          </p:cNvPr>
          <p:cNvPicPr>
            <a:picLocks noChangeAspect="1"/>
          </p:cNvPicPr>
          <p:nvPr/>
        </p:nvPicPr>
        <p:blipFill>
          <a:blip r:embed="rId10"/>
          <a:srcRect l="1595" t="13006" r="1067" b="12695"/>
          <a:stretch>
            <a:fillRect/>
          </a:stretch>
        </p:blipFill>
        <p:spPr>
          <a:xfrm>
            <a:off x="6922466" y="3437792"/>
            <a:ext cx="2221534" cy="1695726"/>
          </a:xfrm>
          <a:prstGeom prst="rect">
            <a:avLst/>
          </a:prstGeom>
        </p:spPr>
      </p:pic>
      <p:pic>
        <p:nvPicPr>
          <p:cNvPr id="21" name="Picture 20" descr="A box with a green hat and a green beret&#10;&#10;AI-generated content may be incorrect.">
            <a:extLst>
              <a:ext uri="{FF2B5EF4-FFF2-40B4-BE49-F238E27FC236}">
                <a16:creationId xmlns:a16="http://schemas.microsoft.com/office/drawing/2014/main" id="{F5E1938A-9E97-C072-4351-9A06B2D9B89F}"/>
              </a:ext>
            </a:extLst>
          </p:cNvPr>
          <p:cNvPicPr>
            <a:picLocks noChangeAspect="1"/>
          </p:cNvPicPr>
          <p:nvPr/>
        </p:nvPicPr>
        <p:blipFill>
          <a:blip r:embed="rId11"/>
          <a:stretch>
            <a:fillRect/>
          </a:stretch>
        </p:blipFill>
        <p:spPr>
          <a:xfrm>
            <a:off x="2287570" y="2563789"/>
            <a:ext cx="2691956" cy="2691956"/>
          </a:xfrm>
          <a:prstGeom prst="rect">
            <a:avLst/>
          </a:prstGeom>
        </p:spPr>
      </p:pic>
      <p:pic>
        <p:nvPicPr>
          <p:cNvPr id="8" name="Picture 7" descr="A white bottle with butterflies on it&#10;&#10;AI-generated content may be incorrect.">
            <a:extLst>
              <a:ext uri="{FF2B5EF4-FFF2-40B4-BE49-F238E27FC236}">
                <a16:creationId xmlns:a16="http://schemas.microsoft.com/office/drawing/2014/main" id="{A94190B3-5A60-9965-CC5D-57116CFF13D9}"/>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41091" y1="34270" x2="43455" y2="35674"/>
                        <a14:foregroundMark x1="38909" y1="46067" x2="38909" y2="46067"/>
                        <a14:foregroundMark x1="39818" y1="46489" x2="39818" y2="46489"/>
                        <a14:foregroundMark x1="39818" y1="45787" x2="39818" y2="45787"/>
                        <a14:foregroundMark x1="59636" y1="24860" x2="59636" y2="24860"/>
                      </a14:backgroundRemoval>
                    </a14:imgEffect>
                  </a14:imgLayer>
                </a14:imgProps>
              </a:ext>
            </a:extLst>
          </a:blip>
          <a:stretch>
            <a:fillRect/>
          </a:stretch>
        </p:blipFill>
        <p:spPr>
          <a:xfrm>
            <a:off x="4614810" y="1435564"/>
            <a:ext cx="1676400" cy="2170176"/>
          </a:xfrm>
          <a:prstGeom prst="rect">
            <a:avLst/>
          </a:prstGeom>
        </p:spPr>
      </p:pic>
      <p:pic>
        <p:nvPicPr>
          <p:cNvPr id="13" name="Picture 12" descr="A white and green tumbler with a straw&#10;&#10;AI-generated content may be incorrect.">
            <a:extLst>
              <a:ext uri="{FF2B5EF4-FFF2-40B4-BE49-F238E27FC236}">
                <a16:creationId xmlns:a16="http://schemas.microsoft.com/office/drawing/2014/main" id="{318B493F-5F05-F1EE-73F5-20336CC26524}"/>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37455" y1="41573" x2="38545" y2="43820"/>
                        <a14:foregroundMark x1="40364" y1="63343" x2="39273" y2="54916"/>
                        <a14:foregroundMark x1="39273" y1="52528" x2="42182" y2="73174"/>
                        <a14:foregroundMark x1="41091" y1="76264" x2="38182" y2="45506"/>
                        <a14:foregroundMark x1="42182" y1="60253" x2="42182" y2="81882"/>
                        <a14:foregroundMark x1="43636" y1="83006" x2="39273" y2="37079"/>
                      </a14:backgroundRemoval>
                    </a14:imgEffect>
                  </a14:imgLayer>
                </a14:imgProps>
              </a:ext>
            </a:extLst>
          </a:blip>
          <a:stretch>
            <a:fillRect/>
          </a:stretch>
        </p:blipFill>
        <p:spPr>
          <a:xfrm rot="653173">
            <a:off x="4960501" y="1050533"/>
            <a:ext cx="2069546" cy="2679121"/>
          </a:xfrm>
          <a:prstGeom prst="rect">
            <a:avLst/>
          </a:prstGeom>
        </p:spPr>
      </p:pic>
      <p:pic>
        <p:nvPicPr>
          <p:cNvPr id="9" name="Picture 8">
            <a:extLst>
              <a:ext uri="{FF2B5EF4-FFF2-40B4-BE49-F238E27FC236}">
                <a16:creationId xmlns:a16="http://schemas.microsoft.com/office/drawing/2014/main" id="{71FA9D35-D035-AA50-3266-219FB2BFF437}"/>
              </a:ext>
            </a:extLst>
          </p:cNvPr>
          <p:cNvPicPr>
            <a:picLocks noChangeAspect="1"/>
          </p:cNvPicPr>
          <p:nvPr/>
        </p:nvPicPr>
        <p:blipFill>
          <a:blip r:embed="rId16"/>
          <a:srcRect l="10255" t="11865" r="11070" b="8867"/>
          <a:stretch>
            <a:fillRect/>
          </a:stretch>
        </p:blipFill>
        <p:spPr>
          <a:xfrm rot="1116453">
            <a:off x="5730703" y="4097194"/>
            <a:ext cx="1055148" cy="1063082"/>
          </a:xfrm>
          <a:prstGeom prst="rect">
            <a:avLst/>
          </a:prstGeom>
        </p:spPr>
      </p:pic>
      <p:pic>
        <p:nvPicPr>
          <p:cNvPr id="15" name="Picture 14">
            <a:extLst>
              <a:ext uri="{FF2B5EF4-FFF2-40B4-BE49-F238E27FC236}">
                <a16:creationId xmlns:a16="http://schemas.microsoft.com/office/drawing/2014/main" id="{5C32AA73-38E0-31EC-BDCE-AADF9E856677}"/>
              </a:ext>
            </a:extLst>
          </p:cNvPr>
          <p:cNvPicPr>
            <a:picLocks noChangeAspect="1"/>
          </p:cNvPicPr>
          <p:nvPr/>
        </p:nvPicPr>
        <p:blipFill>
          <a:blip r:embed="rId17"/>
          <a:srcRect l="23935" t="3959" r="24097" b="2500"/>
          <a:stretch>
            <a:fillRect/>
          </a:stretch>
        </p:blipFill>
        <p:spPr>
          <a:xfrm rot="20874909">
            <a:off x="4517864" y="3677998"/>
            <a:ext cx="848123" cy="1526564"/>
          </a:xfrm>
          <a:prstGeom prst="rect">
            <a:avLst/>
          </a:prstGeom>
        </p:spPr>
      </p:pic>
    </p:spTree>
    <p:extLst>
      <p:ext uri="{BB962C8B-B14F-4D97-AF65-F5344CB8AC3E}">
        <p14:creationId xmlns:p14="http://schemas.microsoft.com/office/powerpoint/2010/main" val="17475330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57976D1E-A637-9A44-A08A-1F14E69E9B37}"/>
              </a:ext>
            </a:extLst>
          </p:cNvPr>
          <p:cNvSpPr txBox="1">
            <a:spLocks/>
          </p:cNvSpPr>
          <p:nvPr/>
        </p:nvSpPr>
        <p:spPr>
          <a:xfrm>
            <a:off x="179388" y="11230"/>
            <a:ext cx="8801100" cy="788667"/>
          </a:xfrm>
          <a:prstGeom prst="rect">
            <a:avLst/>
          </a:prstGeom>
        </p:spPr>
        <p:txBody>
          <a:bodyPr lIns="91440" tIns="45720" rIns="91440" bIns="45720" anchor="t"/>
          <a:lstStyle>
            <a:lvl1pPr algn="l" defTabSz="685783" rtl="0" eaLnBrk="1" latinLnBrk="0" hangingPunct="1">
              <a:lnSpc>
                <a:spcPct val="90000"/>
              </a:lnSpc>
              <a:spcBef>
                <a:spcPct val="0"/>
              </a:spcBef>
              <a:buNone/>
              <a:defRPr sz="1725" kern="1200">
                <a:solidFill>
                  <a:schemeClr val="tx1"/>
                </a:solidFill>
                <a:latin typeface="Girl Scout Text Book" panose="02020003000000000000" pitchFamily="18" charset="0"/>
                <a:ea typeface="+mj-ea"/>
                <a:cs typeface="+mj-cs"/>
              </a:defRPr>
            </a:lvl1pPr>
          </a:lstStyle>
          <a:p>
            <a:pPr algn="ctr"/>
            <a:r>
              <a:rPr lang="en-US" sz="1700">
                <a:solidFill>
                  <a:schemeClr val="tx2">
                    <a:lumMod val="75000"/>
                  </a:schemeClr>
                </a:solidFill>
                <a:latin typeface="Girl Scout Display Light"/>
              </a:rPr>
              <a:t>END OF MODULE #1</a:t>
            </a:r>
          </a:p>
          <a:p>
            <a:pPr algn="ctr"/>
            <a:r>
              <a:rPr lang="en-US" sz="1700">
                <a:solidFill>
                  <a:schemeClr val="tx2">
                    <a:lumMod val="75000"/>
                  </a:schemeClr>
                </a:solidFill>
                <a:latin typeface="Girl Scout Display Light"/>
              </a:rPr>
              <a:t>(QUESTIONS FOR GSLEARN)</a:t>
            </a:r>
          </a:p>
          <a:p>
            <a:pPr algn="ctr"/>
            <a:endParaRPr lang="en-US" sz="1600" b="1">
              <a:solidFill>
                <a:schemeClr val="tx2">
                  <a:lumMod val="75000"/>
                </a:schemeClr>
              </a:solidFill>
              <a:latin typeface="Girl Scout Display Light" panose="02020003000000000000" pitchFamily="18" charset="0"/>
            </a:endParaRPr>
          </a:p>
          <a:p>
            <a:r>
              <a:rPr lang="en-US" sz="1300" b="1">
                <a:latin typeface="Girl Scout Text Book"/>
              </a:rPr>
              <a:t>1.Which of the following are not one of the skills pursued through product program?</a:t>
            </a:r>
          </a:p>
          <a:p>
            <a:r>
              <a:rPr lang="en-US" sz="1300">
                <a:latin typeface="Girl Scout Text Book"/>
              </a:rPr>
              <a:t>A. Goal Setting</a:t>
            </a:r>
          </a:p>
          <a:p>
            <a:r>
              <a:rPr lang="en-US" sz="1300">
                <a:latin typeface="Girl Scout Text Book"/>
              </a:rPr>
              <a:t>B. Money Management</a:t>
            </a:r>
          </a:p>
          <a:p>
            <a:r>
              <a:rPr lang="en-US" sz="1300">
                <a:latin typeface="Girl Scout Text Book"/>
              </a:rPr>
              <a:t>C. People Skills</a:t>
            </a:r>
          </a:p>
          <a:p>
            <a:r>
              <a:rPr lang="en-US" sz="1300">
                <a:latin typeface="Girl Scout Text Book"/>
              </a:rPr>
              <a:t>D. Not Following Through</a:t>
            </a:r>
          </a:p>
          <a:p>
            <a:r>
              <a:rPr lang="en-US" sz="1300">
                <a:latin typeface="Girl Scout Text Book"/>
              </a:rPr>
              <a:t>E. Business Ethics</a:t>
            </a:r>
          </a:p>
          <a:p>
            <a:endParaRPr lang="en-US" sz="1300"/>
          </a:p>
          <a:p>
            <a:r>
              <a:rPr lang="en-US" sz="1300" b="1">
                <a:latin typeface="Girl Scout Text Book"/>
              </a:rPr>
              <a:t>2.TRUE OR FALSE </a:t>
            </a:r>
            <a:r>
              <a:rPr lang="en-US" sz="1300">
                <a:latin typeface="Girl Scout Text Book"/>
              </a:rPr>
              <a:t>- Before the beginning of the Product Program, you should take time to ask each Girl Scout their “why” and work with the Girl Scouts as a troop to help them feel comfortable sharing their purpose and goals with supporters. </a:t>
            </a:r>
          </a:p>
          <a:p>
            <a:endParaRPr lang="en-US" sz="1300"/>
          </a:p>
          <a:p>
            <a:r>
              <a:rPr lang="en-US" sz="1300" b="1">
                <a:latin typeface="Girl Scout Text Book"/>
              </a:rPr>
              <a:t>3.The campaign’s theme mascot is the: </a:t>
            </a:r>
          </a:p>
          <a:p>
            <a:r>
              <a:rPr lang="en-US" sz="1300">
                <a:latin typeface="Girl Scout Text Book"/>
              </a:rPr>
              <a:t>A. Asian Elephant</a:t>
            </a:r>
          </a:p>
          <a:p>
            <a:r>
              <a:rPr lang="en-US" sz="1300">
                <a:latin typeface="Girl Scout Text Book"/>
              </a:rPr>
              <a:t>B. Grizzly Bear</a:t>
            </a:r>
          </a:p>
          <a:p>
            <a:r>
              <a:rPr lang="en-US" sz="1300">
                <a:latin typeface="Girl Scout Text Book"/>
              </a:rPr>
              <a:t>C. Kangaroo</a:t>
            </a:r>
            <a:endParaRPr lang="en-US" sz="1300"/>
          </a:p>
          <a:p>
            <a:r>
              <a:rPr lang="en-US" sz="1300">
                <a:latin typeface="Girl Scout Text Book"/>
              </a:rPr>
              <a:t>D. Spinner Dolphin</a:t>
            </a:r>
          </a:p>
          <a:p>
            <a:endParaRPr lang="en-US" sz="1300" b="1"/>
          </a:p>
          <a:p>
            <a:r>
              <a:rPr lang="en-US" sz="1300" b="1">
                <a:latin typeface="Girl Scout Text Book"/>
              </a:rPr>
              <a:t>4.Working with Girl Scout participants’ goals to develop a troop budget, what are the troop proceed amounts for the 2026 Fall Product Program?</a:t>
            </a:r>
          </a:p>
          <a:p>
            <a:r>
              <a:rPr lang="en-US" sz="1300">
                <a:latin typeface="Girl Scout Text Book"/>
              </a:rPr>
              <a:t>A.10% per item</a:t>
            </a:r>
          </a:p>
          <a:p>
            <a:r>
              <a:rPr lang="en-US" sz="1300">
                <a:latin typeface="Girl Scout Text Book"/>
              </a:rPr>
              <a:t>B.15% per item</a:t>
            </a:r>
          </a:p>
          <a:p>
            <a:r>
              <a:rPr lang="en-US" sz="1300">
                <a:latin typeface="Girl Scout Text Book"/>
              </a:rPr>
              <a:t>C.20% per item</a:t>
            </a:r>
          </a:p>
          <a:p>
            <a:r>
              <a:rPr lang="en-US" sz="1300">
                <a:latin typeface="Girl Scout Text Book"/>
              </a:rPr>
              <a:t>D.$1 per nut and $3 per magazine</a:t>
            </a:r>
            <a:endParaRPr lang="en-US" sz="1300">
              <a:solidFill>
                <a:schemeClr val="tx2">
                  <a:lumMod val="75000"/>
                </a:schemeClr>
              </a:solidFill>
              <a:latin typeface="Girl Scout Text Book"/>
            </a:endParaRPr>
          </a:p>
          <a:p>
            <a:pPr algn="ctr"/>
            <a:endParaRPr lang="en-US" sz="1300">
              <a:solidFill>
                <a:schemeClr val="tx2">
                  <a:lumMod val="75000"/>
                </a:schemeClr>
              </a:solidFill>
              <a:latin typeface="Girl Scout Display Light" panose="02020003000000000000" pitchFamily="18" charset="0"/>
            </a:endParaRPr>
          </a:p>
          <a:p>
            <a:pPr algn="ctr"/>
            <a:endParaRPr lang="en-US">
              <a:solidFill>
                <a:schemeClr val="tx2">
                  <a:lumMod val="75000"/>
                </a:schemeClr>
              </a:solidFill>
              <a:latin typeface="Girl Scout Display Light" panose="02020003000000000000" pitchFamily="18" charset="0"/>
            </a:endParaRPr>
          </a:p>
        </p:txBody>
      </p:sp>
    </p:spTree>
    <p:extLst>
      <p:ext uri="{BB962C8B-B14F-4D97-AF65-F5344CB8AC3E}">
        <p14:creationId xmlns:p14="http://schemas.microsoft.com/office/powerpoint/2010/main" val="40187820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8BAAEF-8F5D-01A4-A5A2-71D7D929249D}"/>
              </a:ext>
            </a:extLst>
          </p:cNvPr>
          <p:cNvSpPr>
            <a:spLocks noGrp="1"/>
          </p:cNvSpPr>
          <p:nvPr>
            <p:ph type="sldNum" sz="quarter" idx="12"/>
          </p:nvPr>
        </p:nvSpPr>
        <p:spPr/>
        <p:txBody>
          <a:bodyPr/>
          <a:lstStyle/>
          <a:p>
            <a:fld id="{7691CCDB-B024-8747-B233-CAD1CBC7A901}" type="slidenum">
              <a:rPr lang="en-US" smtClean="0"/>
              <a:pPr/>
              <a:t>9</a:t>
            </a:fld>
            <a:endParaRPr lang="en-US"/>
          </a:p>
        </p:txBody>
      </p:sp>
      <p:sp>
        <p:nvSpPr>
          <p:cNvPr id="5" name="Title 4">
            <a:extLst>
              <a:ext uri="{FF2B5EF4-FFF2-40B4-BE49-F238E27FC236}">
                <a16:creationId xmlns:a16="http://schemas.microsoft.com/office/drawing/2014/main" id="{E785A2C7-06F1-C03A-D7A5-2D2139867A09}"/>
              </a:ext>
            </a:extLst>
          </p:cNvPr>
          <p:cNvSpPr>
            <a:spLocks noGrp="1"/>
          </p:cNvSpPr>
          <p:nvPr>
            <p:ph type="title"/>
          </p:nvPr>
        </p:nvSpPr>
        <p:spPr/>
        <p:txBody>
          <a:bodyPr/>
          <a:lstStyle/>
          <a:p>
            <a:r>
              <a:rPr lang="en-US" sz="2800" b="1"/>
              <a:t>Ordering Options</a:t>
            </a:r>
          </a:p>
        </p:txBody>
      </p:sp>
      <p:pic>
        <p:nvPicPr>
          <p:cNvPr id="9" name="Picture 8">
            <a:extLst>
              <a:ext uri="{FF2B5EF4-FFF2-40B4-BE49-F238E27FC236}">
                <a16:creationId xmlns:a16="http://schemas.microsoft.com/office/drawing/2014/main" id="{C74F3EC4-87CC-305E-C338-27BEDAEE4DA5}"/>
              </a:ext>
            </a:extLst>
          </p:cNvPr>
          <p:cNvPicPr>
            <a:picLocks noChangeAspect="1"/>
          </p:cNvPicPr>
          <p:nvPr/>
        </p:nvPicPr>
        <p:blipFill>
          <a:blip r:embed="rId3"/>
          <a:stretch>
            <a:fillRect/>
          </a:stretch>
        </p:blipFill>
        <p:spPr>
          <a:xfrm>
            <a:off x="346982" y="2637042"/>
            <a:ext cx="2517653" cy="2304293"/>
          </a:xfrm>
          <a:prstGeom prst="rect">
            <a:avLst/>
          </a:prstGeom>
        </p:spPr>
      </p:pic>
      <p:pic>
        <p:nvPicPr>
          <p:cNvPr id="7" name="Picture 6">
            <a:extLst>
              <a:ext uri="{FF2B5EF4-FFF2-40B4-BE49-F238E27FC236}">
                <a16:creationId xmlns:a16="http://schemas.microsoft.com/office/drawing/2014/main" id="{A826C7EF-6B1A-109A-689F-61C41BA4AAE9}"/>
              </a:ext>
            </a:extLst>
          </p:cNvPr>
          <p:cNvPicPr>
            <a:picLocks noChangeAspect="1"/>
          </p:cNvPicPr>
          <p:nvPr/>
        </p:nvPicPr>
        <p:blipFill>
          <a:blip r:embed="rId4"/>
          <a:stretch>
            <a:fillRect/>
          </a:stretch>
        </p:blipFill>
        <p:spPr>
          <a:xfrm>
            <a:off x="933612" y="2322018"/>
            <a:ext cx="2049574" cy="2576728"/>
          </a:xfrm>
          <a:prstGeom prst="rect">
            <a:avLst/>
          </a:prstGeom>
        </p:spPr>
      </p:pic>
      <p:pic>
        <p:nvPicPr>
          <p:cNvPr id="11" name="Picture 10">
            <a:extLst>
              <a:ext uri="{FF2B5EF4-FFF2-40B4-BE49-F238E27FC236}">
                <a16:creationId xmlns:a16="http://schemas.microsoft.com/office/drawing/2014/main" id="{B527D950-CF29-26BA-4A89-55712F6C034C}"/>
              </a:ext>
            </a:extLst>
          </p:cNvPr>
          <p:cNvPicPr>
            <a:picLocks noChangeAspect="1"/>
          </p:cNvPicPr>
          <p:nvPr/>
        </p:nvPicPr>
        <p:blipFill>
          <a:blip r:embed="rId5"/>
          <a:stretch>
            <a:fillRect/>
          </a:stretch>
        </p:blipFill>
        <p:spPr>
          <a:xfrm rot="15772706">
            <a:off x="7790492" y="418540"/>
            <a:ext cx="716235" cy="762790"/>
          </a:xfrm>
          <a:prstGeom prst="rect">
            <a:avLst/>
          </a:prstGeom>
        </p:spPr>
      </p:pic>
    </p:spTree>
    <p:extLst>
      <p:ext uri="{BB962C8B-B14F-4D97-AF65-F5344CB8AC3E}">
        <p14:creationId xmlns:p14="http://schemas.microsoft.com/office/powerpoint/2010/main" val="1708823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4_GS Green Theme">
  <a:themeElements>
    <a:clrScheme name="Custom 35">
      <a:dk1>
        <a:srgbClr val="000000"/>
      </a:dk1>
      <a:lt1>
        <a:srgbClr val="FEFFFF"/>
      </a:lt1>
      <a:dk2>
        <a:srgbClr val="D9D9D9"/>
      </a:dk2>
      <a:lt2>
        <a:srgbClr val="A8A8A8"/>
      </a:lt2>
      <a:accent1>
        <a:srgbClr val="D9D9D9"/>
      </a:accent1>
      <a:accent2>
        <a:srgbClr val="00B351"/>
      </a:accent2>
      <a:accent3>
        <a:srgbClr val="5B1F8A"/>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GS Green Theme">
  <a:themeElements>
    <a:clrScheme name="Custom 31">
      <a:dk1>
        <a:srgbClr val="000000"/>
      </a:dk1>
      <a:lt1>
        <a:srgbClr val="FEFFFF"/>
      </a:lt1>
      <a:dk2>
        <a:srgbClr val="D9D9D9"/>
      </a:dk2>
      <a:lt2>
        <a:srgbClr val="A8A8A8"/>
      </a:lt2>
      <a:accent1>
        <a:srgbClr val="D4C99F"/>
      </a:accent1>
      <a:accent2>
        <a:srgbClr val="00B351"/>
      </a:accent2>
      <a:accent3>
        <a:srgbClr val="AE0061"/>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GS Green Theme">
  <a:themeElements>
    <a:clrScheme name="Custom 32">
      <a:dk1>
        <a:srgbClr val="000000"/>
      </a:dk1>
      <a:lt1>
        <a:srgbClr val="FEFFFF"/>
      </a:lt1>
      <a:dk2>
        <a:srgbClr val="D9D9D9"/>
      </a:dk2>
      <a:lt2>
        <a:srgbClr val="A8A8A8"/>
      </a:lt2>
      <a:accent1>
        <a:srgbClr val="CCB3FA"/>
      </a:accent1>
      <a:accent2>
        <a:srgbClr val="00B351"/>
      </a:accent2>
      <a:accent3>
        <a:srgbClr val="005640"/>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GS Green Theme">
  <a:themeElements>
    <a:clrScheme name="Custom 33">
      <a:dk1>
        <a:srgbClr val="000000"/>
      </a:dk1>
      <a:lt1>
        <a:srgbClr val="FEFFFF"/>
      </a:lt1>
      <a:dk2>
        <a:srgbClr val="D9D9D9"/>
      </a:dk2>
      <a:lt2>
        <a:srgbClr val="A8A8A8"/>
      </a:lt2>
      <a:accent1>
        <a:srgbClr val="A0DEF1"/>
      </a:accent1>
      <a:accent2>
        <a:srgbClr val="00B351"/>
      </a:accent2>
      <a:accent3>
        <a:srgbClr val="004886"/>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GS Green Theme">
  <a:themeElements>
    <a:clrScheme name="Custom 34">
      <a:dk1>
        <a:srgbClr val="000000"/>
      </a:dk1>
      <a:lt1>
        <a:srgbClr val="FEFFFF"/>
      </a:lt1>
      <a:dk2>
        <a:srgbClr val="D9D9D9"/>
      </a:dk2>
      <a:lt2>
        <a:srgbClr val="A8A8A8"/>
      </a:lt2>
      <a:accent1>
        <a:srgbClr val="D5F267"/>
      </a:accent1>
      <a:accent2>
        <a:srgbClr val="00B351"/>
      </a:accent2>
      <a:accent3>
        <a:srgbClr val="005640"/>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TotalTime>
  <Words>6518</Words>
  <Application>Microsoft Office PowerPoint</Application>
  <PresentationFormat>On-screen Show (16:9)</PresentationFormat>
  <Paragraphs>309</Paragraphs>
  <Slides>53</Slides>
  <Notes>52</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53</vt:i4>
      </vt:variant>
    </vt:vector>
  </HeadingPairs>
  <TitlesOfParts>
    <vt:vector size="65" baseType="lpstr">
      <vt:lpstr>Arial</vt:lpstr>
      <vt:lpstr>Calibri</vt:lpstr>
      <vt:lpstr>ArialMT</vt:lpstr>
      <vt:lpstr>Corbel</vt:lpstr>
      <vt:lpstr>Courier New</vt:lpstr>
      <vt:lpstr>Girl Scout Display Light</vt:lpstr>
      <vt:lpstr>Girl Scout Text Book</vt:lpstr>
      <vt:lpstr>4_GS Green Theme</vt:lpstr>
      <vt:lpstr>5_GS Green Theme</vt:lpstr>
      <vt:lpstr>6_GS Green Theme</vt:lpstr>
      <vt:lpstr>GS Green Theme</vt:lpstr>
      <vt:lpstr>1_GS Green Theme</vt:lpstr>
      <vt:lpstr>2026 FALL PRODUCT PROGRAM TRAINING</vt:lpstr>
      <vt:lpstr>5 SKILLS ACQUIRED THROUGH GIRL SCOUT LEADERSHIP EXPERIENCE  Goal Setting Money Management People Skills Decision Making Business Ethics  Plus: Girl Scout Programs, Camp, Troop Activities &amp; Giving Back</vt:lpstr>
      <vt:lpstr>YOUR IMPACT ON THE  GIRL SCOUT’S EXPERIENCE</vt:lpstr>
      <vt:lpstr>Are you…</vt:lpstr>
      <vt:lpstr>KANGAROO  Lives in Eastern Australia in small groups called “troops”  Use their strong tails for balance while jumping  Newborn joeys are just 1 inch long (2.5cm) at birth (size of a grape)  Female Kangaroos sport a pouch on their belly to cradle joeys  </vt:lpstr>
      <vt:lpstr>TROOP PROCEEDS    </vt:lpstr>
      <vt:lpstr>FALL PROGRAM PRODUCT LINES   Nuts &amp; Chocolates Magazines BarkBox Candles Personalized Products Tervis Tumblers</vt:lpstr>
      <vt:lpstr>PowerPoint Presentation</vt:lpstr>
      <vt:lpstr>Ordering Options</vt:lpstr>
      <vt:lpstr>ONLINE SHOPPING SITES   Supporters enter a participant’s storefront by clicking on a link or following a QR code.   They can then select their desired product line to proceed  Nuts &amp; Chocolates have two ordering options: Girl Delivered or Direct Ship</vt:lpstr>
      <vt:lpstr>WAYS TO VISIT STOREFRONTS   Supporters can easily visit other storefronts after checking out online  Confirmation emails also include a handy link to repurchase</vt:lpstr>
      <vt:lpstr>STOREFRONT UPDATE  *NEW*  This year, customers can easily toggle between storefronts using a drop-down menu  Checkout between storefronts remains separate</vt:lpstr>
      <vt:lpstr>Nuts &amp; Chocolates</vt:lpstr>
      <vt:lpstr>DELICIOUS NUTS &amp; CHOCOLATES   Council’s Top Selling Items Order Card/Girl Delivered   #1 – Deluxe Pecan Clusters  #2 – Dark Chocolate Caramel Caps  #3 – Peanut Butter Bears  #4 – English Butter Toffee  #5 – Dark Chocolate Peppermint Pretzels</vt:lpstr>
      <vt:lpstr>New Nut Products</vt:lpstr>
      <vt:lpstr>ASHDON FARMS TINS  Perfect for Gifts and Treats!</vt:lpstr>
      <vt:lpstr>NEW Direct Ship Nut Upsell</vt:lpstr>
      <vt:lpstr>CARE TO SHARE  Customer makes purchase to support Packages from Home  Orders can be placed through order card, online girl delivered, or direct ship channels  Product will be distributed by Council.   Troops earn proceeds and Girl Scouts earn a special patch and credit towards other rewards</vt:lpstr>
      <vt:lpstr>Mags &amp; More</vt:lpstr>
      <vt:lpstr>MAGAZINES  Top selling magazines Easy renewal  *NEW*  Most popular titles returning! </vt:lpstr>
      <vt:lpstr>We’re excited to bring back some of our most popular titles, like print editions of…  Food Network Good Housekeeping Women’s Health  As well as NEW print titles expanding our special-interest categories, such as…  Artists Magazine Love of Quilting Watercolor Artist </vt:lpstr>
      <vt:lpstr>BARKBOX   Girl Scout themed BarkBox options  Choose from four different boxes!  Limited Quantity </vt:lpstr>
      <vt:lpstr>CANDLES   *New* Original Collection:  9 fragrances 4 sizes  *New* Coconut Soy Collection:  12 fragrances, 1 size 3 discovery sets  Styles and scents for all customers! </vt:lpstr>
      <vt:lpstr>PERSONALIZED PRODUCTS   *NEW* Personalized paper calendars, soap, colored frames, &amp; napkins!</vt:lpstr>
      <vt:lpstr>TERVIS® TUMBLERS   *NEW* Military, America250, Halloween &amp; more!  500+ options!</vt:lpstr>
      <vt:lpstr>Girl Scout Experience</vt:lpstr>
      <vt:lpstr>HOW TO GET STARTED  Participation is easy!  Girl Scouts can participate fully online, with access to sell nuts &amp; chocolates, magazines, BarkBox, Candles, Personalized Products, and Tervis® Tumblers  Or, in-person with nut order card  </vt:lpstr>
      <vt:lpstr>GIRL SCOUT’S PLATFORM SET-UP   Returning Participants: Login using last year’s credentials, or choose to reset your password  New Users: Choose “Create an Account” and use your preferred Email Address</vt:lpstr>
      <vt:lpstr>PARTICIPANT’S DASHBOARD  The Dashboard is a Girl Scout’s online toolkit for managing both online and in-person sales!  Find helpful sections such as:  Supporter Thank You Address Book Avatar’s Room Paper Order Entry Physical Rewards Sales Reports</vt:lpstr>
      <vt:lpstr>GIRL SCOUT’S PERSONALIZED  EXPERIENCE  Design an Avatar       </vt:lpstr>
      <vt:lpstr>TOOLS TO RUN A BUSINESS  Send emails  Share My Site with social media and texting  Printable business cards  Door hangers with QR codes</vt:lpstr>
      <vt:lpstr>SHARE MY SITE TOOL KIT  Selecting “Share My Site” will bring you to a page allowing for a variety of sharing options!  Download images for additional online marketing  Easily copy the storefront link  Share directly to Social Media  Text friends &amp; family </vt:lpstr>
      <vt:lpstr>REPORTING  *NEW*  Individual Product line reports have been consolidated for easier viewing. All reporting data still exists, just in easier-to-use sections!  *NEW*  Find additional reporting on Sales by Channel, to allow participants to keep track of how sales originate. Impact results by focusing on under-utilized sales channels!</vt:lpstr>
      <vt:lpstr>PowerPoint Presentation</vt:lpstr>
      <vt:lpstr>AVATAR ROOM  Unlock cool room accessories when completing tasks  View your troop photo!  Volunteers: be sure to create your avatar, so participants can see you in the Troop Photo!</vt:lpstr>
      <vt:lpstr>Fall Personalized Patch</vt:lpstr>
      <vt:lpstr>2026 FALL &amp; COOKIE CROSSOVER PATCH​ ​ Participated in the 2026 Cookie Program  &amp;  Participate in the 2026 Fall Program </vt:lpstr>
      <vt:lpstr>GIRL SCOUT REWARDS</vt:lpstr>
      <vt:lpstr>Changes to Rewards</vt:lpstr>
      <vt:lpstr>PowerPoint Presentation</vt:lpstr>
      <vt:lpstr>Volunteer Experience</vt:lpstr>
      <vt:lpstr>TROOP VOLUNTEER ACCESS  Receive an email invitation to login  Watch Troop training video  Queue Parent/Adult Email Campaign  Create your volunteer avatar    </vt:lpstr>
      <vt:lpstr>PARENT/ADULT EMAIL CAMPAIGN   Participant details and email addresses are uploaded by council  Edit or enter missing parent/adult emails  Select “Send and Continue” to Proceed – an email with instructions on how to participate will be sent to each Parent/Adult on the Campaign Launch Date</vt:lpstr>
      <vt:lpstr>TROOP DASHBOARD  Send Messages  Manage Paper Order entry  Select rewards  View sales reports  Banking and payments </vt:lpstr>
      <vt:lpstr>CREATE YOUR VOLUNTEER AVATAR  Choose from a wide selection of volunteer-specific avatar options to create your likeness!  Participants will be able to view your avatar in their Troop Photo</vt:lpstr>
      <vt:lpstr>TROOP VOLUNTEER REWARDS  Send Parent/Guardian Email Blast  &amp;  $1,750 in Troop Combined dollars sold</vt:lpstr>
      <vt:lpstr>DELIVERY TICKETS   Print delivery tickets by Service Unit or troop  Available for easier picking and packing  Option to include financials  Delivery tickets will be available for both nut &amp; chocolate products and rewards.</vt:lpstr>
      <vt:lpstr>BALANCING FINANCES  Sales reports Troop Summary Report Banking and payments</vt:lpstr>
      <vt:lpstr>Program Specifics</vt:lpstr>
      <vt:lpstr>IMPORTANT DATES</vt:lpstr>
      <vt:lpstr>PowerPoint Presentation</vt:lpstr>
      <vt:lpstr>FALL PRODUCT PROGRAM CUSTOMER CARE</vt:lpstr>
      <vt:lpstr>THANK YOU!  For your continued support of Girl Scouting and the Fall Product Program.    We look forward to a successful 2026 Program!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Gray, Wil</dc:creator>
  <cp:lastModifiedBy>Nikki Koeb</cp:lastModifiedBy>
  <cp:revision>13</cp:revision>
  <cp:lastPrinted>2021-05-06T14:44:51Z</cp:lastPrinted>
  <dcterms:created xsi:type="dcterms:W3CDTF">2021-02-01T16:09:57Z</dcterms:created>
  <dcterms:modified xsi:type="dcterms:W3CDTF">2026-07-20T18:59:39Z</dcterms:modified>
</cp:coreProperties>
</file>